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58" r:id="rId4"/>
    <p:sldId id="259" r:id="rId5"/>
  </p:sldIdLst>
  <p:sldSz cx="7556500" cy="10693400"/>
  <p:notesSz cx="6802438" cy="993616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58" autoAdjust="0"/>
    <p:restoredTop sz="94660"/>
  </p:normalViewPr>
  <p:slideViewPr>
    <p:cSldViewPr>
      <p:cViewPr>
        <p:scale>
          <a:sx n="90" d="100"/>
          <a:sy n="90" d="100"/>
        </p:scale>
        <p:origin x="3066" y="-6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2966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83860" tIns="41930" rIns="83860" bIns="41930"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83860" tIns="41930" rIns="83860" bIns="41930"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36444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83860" tIns="41930" rIns="83860" bIns="41930"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83860" tIns="41930" rIns="83860" bIns="41930"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60797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7/24/2019</a:t>
            </a:fld>
            <a:endParaRPr lang="en-US" dirty="0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724D78FD-9F6B-46A1-B89E-DD0BEB6B5FD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369050" y="9980320"/>
            <a:ext cx="748792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1" i="0">
                <a:solidFill>
                  <a:schemeClr val="tx1"/>
                </a:solidFill>
                <a:latin typeface="+mj-ea"/>
                <a:ea typeface="+mj-ea"/>
                <a:cs typeface="Arial Unicode MS"/>
              </a:defRPr>
            </a:lvl1pPr>
          </a:lstStyle>
          <a:p>
            <a:pPr marL="12700"/>
            <a:r>
              <a:rPr lang="ko-KR" altLang="en-US" dirty="0"/>
              <a:t>페이지 </a:t>
            </a:r>
            <a:r>
              <a:rPr lang="ko-KR" altLang="en-US" spc="-65" dirty="0"/>
              <a:t> </a:t>
            </a:r>
            <a:fld id="{81D60167-4931-47E6-BA6A-407CBD079E47}" type="slidenum">
              <a:rPr smtClean="0"/>
              <a:pPr marL="12700"/>
              <a:t>‹#›</a:t>
            </a:fld>
            <a:r>
              <a:rPr dirty="0"/>
              <a:t> </a:t>
            </a:r>
            <a:r>
              <a:rPr spc="-40" dirty="0"/>
              <a:t> </a:t>
            </a:r>
            <a:r>
              <a:rPr dirty="0"/>
              <a:t>/ </a:t>
            </a:r>
            <a:r>
              <a:rPr spc="-45" dirty="0"/>
              <a:t> </a:t>
            </a:r>
            <a:r>
              <a:rPr lang="en-US" altLang="ko-KR" spc="-45" dirty="0"/>
              <a:t>4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7/24/2019</a:t>
            </a:fld>
            <a:endParaRPr lang="en-US"/>
          </a:p>
        </p:txBody>
      </p:sp>
      <p:pic>
        <p:nvPicPr>
          <p:cNvPr id="1026" name="Picture 3">
            <a:extLst>
              <a:ext uri="{FF2B5EF4-FFF2-40B4-BE49-F238E27FC236}">
                <a16:creationId xmlns:a16="http://schemas.microsoft.com/office/drawing/2014/main" id="{77C78823-B9A1-4735-A667-A61E192230C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" t="3014" r="17145" b="1657"/>
          <a:stretch>
            <a:fillRect/>
          </a:stretch>
        </p:blipFill>
        <p:spPr bwMode="auto">
          <a:xfrm>
            <a:off x="6012942" y="10265665"/>
            <a:ext cx="11049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4472C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Holder 6">
            <a:extLst>
              <a:ext uri="{FF2B5EF4-FFF2-40B4-BE49-F238E27FC236}">
                <a16:creationId xmlns:a16="http://schemas.microsoft.com/office/drawing/2014/main" id="{E3590DB9-3A4E-4C75-95A3-83C8EF2F2B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369050" y="9980320"/>
            <a:ext cx="748792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1" i="0">
                <a:solidFill>
                  <a:schemeClr val="tx1"/>
                </a:solidFill>
                <a:latin typeface="+mj-ea"/>
                <a:ea typeface="+mj-ea"/>
                <a:cs typeface="Arial Unicode MS"/>
              </a:defRPr>
            </a:lvl1pPr>
          </a:lstStyle>
          <a:p>
            <a:pPr marL="12700"/>
            <a:r>
              <a:rPr lang="ko-KR" altLang="en-US" dirty="0"/>
              <a:t>페이지 </a:t>
            </a:r>
            <a:r>
              <a:rPr lang="ko-KR" altLang="en-US" spc="-65" dirty="0"/>
              <a:t> </a:t>
            </a:r>
            <a:fld id="{81D60167-4931-47E6-BA6A-407CBD079E47}" type="slidenum">
              <a:rPr smtClean="0"/>
              <a:pPr marL="12700"/>
              <a:t>‹#›</a:t>
            </a:fld>
            <a:r>
              <a:rPr dirty="0"/>
              <a:t> </a:t>
            </a:r>
            <a:r>
              <a:rPr spc="-40" dirty="0"/>
              <a:t> </a:t>
            </a:r>
            <a:r>
              <a:rPr dirty="0"/>
              <a:t>/ </a:t>
            </a:r>
            <a:r>
              <a:rPr spc="-45" dirty="0"/>
              <a:t> </a:t>
            </a:r>
            <a:r>
              <a:rPr lang="en-US" altLang="ko-KR" spc="-45" dirty="0"/>
              <a:t>4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687867"/>
            <a:ext cx="406082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lang="en-US" altLang="ko-KR" sz="1200" b="1" spc="-10" dirty="0">
                <a:solidFill>
                  <a:srgbClr val="000099"/>
                </a:solidFill>
                <a:latin typeface="맑은 고딕"/>
                <a:cs typeface="맑은 고딕"/>
              </a:rPr>
              <a:t>0</a:t>
            </a:r>
            <a:r>
              <a:rPr sz="1200" b="1" spc="-10" dirty="0">
                <a:solidFill>
                  <a:srgbClr val="000099"/>
                </a:solidFill>
                <a:latin typeface="맑은 고딕"/>
                <a:cs typeface="맑은 고딕"/>
              </a:rPr>
              <a:t>1.</a:t>
            </a:r>
            <a:r>
              <a:rPr sz="1200" b="1" spc="170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1200" b="1" dirty="0">
                <a:solidFill>
                  <a:srgbClr val="000099"/>
                </a:solidFill>
                <a:latin typeface="맑은 고딕"/>
                <a:cs typeface="맑은 고딕"/>
              </a:rPr>
              <a:t>인적사항</a:t>
            </a:r>
            <a:endParaRPr sz="1200" dirty="0">
              <a:solidFill>
                <a:srgbClr val="000099"/>
              </a:solidFill>
              <a:latin typeface="맑은 고딕"/>
              <a:cs typeface="맑은 고딕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2500891"/>
            <a:ext cx="92773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>
                <a:solidFill>
                  <a:srgbClr val="000099"/>
                </a:solidFill>
                <a:latin typeface="맑은 고딕"/>
                <a:cs typeface="맑은 고딕"/>
              </a:rPr>
              <a:t>02.</a:t>
            </a:r>
            <a:r>
              <a:rPr sz="1200" b="1" spc="170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1200" b="1" dirty="0">
                <a:solidFill>
                  <a:srgbClr val="000099"/>
                </a:solidFill>
                <a:latin typeface="맑은 고딕"/>
                <a:cs typeface="맑은 고딕"/>
              </a:rPr>
              <a:t>학력사항</a:t>
            </a:r>
            <a:endParaRPr sz="1200" dirty="0">
              <a:solidFill>
                <a:srgbClr val="000099"/>
              </a:solidFill>
              <a:latin typeface="맑은 고딕"/>
              <a:cs typeface="맑은 고딕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655625"/>
              </p:ext>
            </p:extLst>
          </p:nvPr>
        </p:nvGraphicFramePr>
        <p:xfrm>
          <a:off x="359883" y="914909"/>
          <a:ext cx="6839825" cy="1443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8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2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0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6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1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0791">
                <a:tc rowSpan="6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altLang="ko-KR" sz="1000" dirty="0">
                          <a:latin typeface="맑은 고딕"/>
                          <a:cs typeface="맑은 고딕"/>
                        </a:rPr>
                        <a:t>         </a:t>
                      </a:r>
                      <a:r>
                        <a:rPr sz="1000" dirty="0" err="1">
                          <a:latin typeface="맑은 고딕"/>
                          <a:cs typeface="맑은 고딕"/>
                        </a:rPr>
                        <a:t>사진</a:t>
                      </a:r>
                      <a:endParaRPr sz="100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성명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04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한자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영문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26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생년월일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79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지원분</a:t>
                      </a:r>
                      <a:r>
                        <a:rPr sz="1000" b="0" spc="1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야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/</a:t>
                      </a:r>
                      <a:r>
                        <a:rPr sz="1000" b="0" spc="1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희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망연봉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79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휴대전화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0180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e</a:t>
                      </a:r>
                      <a:r>
                        <a:rPr sz="1000" b="0" spc="-5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-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mail</a:t>
                      </a:r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79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현주소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44500" y="4453516"/>
            <a:ext cx="92836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>
                <a:solidFill>
                  <a:srgbClr val="000099"/>
                </a:solidFill>
                <a:latin typeface="맑은 고딕"/>
                <a:cs typeface="맑은 고딕"/>
              </a:rPr>
              <a:t>03.</a:t>
            </a:r>
            <a:r>
              <a:rPr sz="1200" b="1" spc="170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1200" b="1" dirty="0">
                <a:solidFill>
                  <a:srgbClr val="000099"/>
                </a:solidFill>
                <a:latin typeface="맑은 고딕"/>
                <a:cs typeface="맑은 고딕"/>
              </a:rPr>
              <a:t>경력사항</a:t>
            </a:r>
            <a:endParaRPr sz="1200">
              <a:solidFill>
                <a:srgbClr val="000099"/>
              </a:solidFill>
              <a:latin typeface="맑은 고딕"/>
              <a:cs typeface="맑은 고딕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5968626"/>
            <a:ext cx="115697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>
                <a:solidFill>
                  <a:srgbClr val="000099"/>
                </a:solidFill>
                <a:latin typeface="맑은 고딕"/>
                <a:cs typeface="맑은 고딕"/>
              </a:rPr>
              <a:t>04.</a:t>
            </a:r>
            <a:r>
              <a:rPr sz="1200" b="1" spc="170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1200" b="1" dirty="0">
                <a:solidFill>
                  <a:srgbClr val="000099"/>
                </a:solidFill>
                <a:latin typeface="맑은 고딕"/>
                <a:cs typeface="맑은 고딕"/>
              </a:rPr>
              <a:t>외국어</a:t>
            </a:r>
            <a:r>
              <a:rPr sz="1200" b="1" spc="175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1200" b="1" dirty="0">
                <a:solidFill>
                  <a:srgbClr val="000099"/>
                </a:solidFill>
                <a:latin typeface="맑은 고딕"/>
                <a:cs typeface="맑은 고딕"/>
              </a:rPr>
              <a:t>능력</a:t>
            </a:r>
            <a:endParaRPr sz="1200">
              <a:solidFill>
                <a:srgbClr val="000099"/>
              </a:solidFill>
              <a:latin typeface="맑은 고딕"/>
              <a:cs typeface="맑은 고딕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347024"/>
              </p:ext>
            </p:extLst>
          </p:nvPr>
        </p:nvGraphicFramePr>
        <p:xfrm>
          <a:off x="378911" y="2715259"/>
          <a:ext cx="6828325" cy="15891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6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77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7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63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39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58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9362">
                <a:tc>
                  <a:txBody>
                    <a:bodyPr/>
                    <a:lstStyle/>
                    <a:p>
                      <a:pPr marL="263525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구  </a:t>
                      </a:r>
                      <a:r>
                        <a:rPr sz="1000" b="0" spc="-6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분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127635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입학연월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졸업연월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E7E7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10845">
                        <a:lnSpc>
                          <a:spcPct val="100000"/>
                        </a:lnSpc>
                        <a:tabLst>
                          <a:tab pos="1597025" algn="l"/>
                        </a:tabLst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학교명	전공</a:t>
                      </a:r>
                      <a:r>
                        <a:rPr sz="1000" b="0" spc="14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sz="1000" b="0" spc="15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(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성적)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E7E7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졸업구분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학점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E7E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599">
                <a:tc>
                  <a:txBody>
                    <a:bodyPr/>
                    <a:lstStyle/>
                    <a:p>
                      <a:pPr marL="200025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고등학교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115570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latin typeface="맑은 고딕"/>
                          <a:cs typeface="맑은 고딕"/>
                        </a:rPr>
                        <a:t>YYY</a:t>
                      </a:r>
                      <a:r>
                        <a:rPr sz="1000" b="0" spc="-105" dirty="0">
                          <a:latin typeface="맑은 고딕"/>
                          <a:cs typeface="맑은 고딕"/>
                        </a:rPr>
                        <a:t>Y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.</a:t>
                      </a:r>
                      <a:r>
                        <a:rPr sz="1000" b="0" spc="-5" dirty="0">
                          <a:latin typeface="맑은 고딕"/>
                          <a:cs typeface="맑은 고딕"/>
                        </a:rPr>
                        <a:t>M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M</a:t>
                      </a:r>
                    </a:p>
                  </a:txBody>
                  <a:tcPr marL="0" marR="0" marT="0" marB="0" anchor="ctr">
                    <a:lnR w="7365">
                      <a:solidFill>
                        <a:srgbClr val="7E7E7E"/>
                      </a:solidFill>
                      <a:prstDash val="solid"/>
                    </a:lnR>
                    <a:lnB w="736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latin typeface="맑은 고딕"/>
                          <a:cs typeface="맑은 고딕"/>
                        </a:rPr>
                        <a:t>YYY</a:t>
                      </a:r>
                      <a:r>
                        <a:rPr sz="1000" b="0" spc="-105" dirty="0">
                          <a:latin typeface="맑은 고딕"/>
                          <a:cs typeface="맑은 고딕"/>
                        </a:rPr>
                        <a:t>Y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.</a:t>
                      </a:r>
                      <a:r>
                        <a:rPr sz="1000" b="0" spc="-5" dirty="0">
                          <a:latin typeface="맑은 고딕"/>
                          <a:cs typeface="맑은 고딕"/>
                        </a:rPr>
                        <a:t>M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M</a:t>
                      </a:r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7E7E7E"/>
                      </a:solidFill>
                      <a:prstDash val="solid"/>
                    </a:lnL>
                    <a:lnR w="7365">
                      <a:solidFill>
                        <a:srgbClr val="7E7E7E"/>
                      </a:solidFill>
                      <a:prstDash val="solid"/>
                    </a:lnR>
                    <a:lnB w="736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7E7E7E"/>
                      </a:solidFill>
                      <a:prstDash val="solid"/>
                    </a:lnL>
                    <a:lnR w="7366">
                      <a:solidFill>
                        <a:srgbClr val="7E7E7E"/>
                      </a:solidFill>
                      <a:prstDash val="solid"/>
                    </a:lnR>
                    <a:lnB w="736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7E7E7E"/>
                      </a:solidFill>
                      <a:prstDash val="solid"/>
                    </a:lnL>
                    <a:lnR w="7365">
                      <a:solidFill>
                        <a:srgbClr val="7E7E7E"/>
                      </a:solidFill>
                      <a:prstDash val="solid"/>
                    </a:lnR>
                    <a:lnB w="736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7E7E7E"/>
                      </a:solidFill>
                      <a:prstDash val="solid"/>
                    </a:lnL>
                    <a:lnR w="7365">
                      <a:solidFill>
                        <a:srgbClr val="7E7E7E"/>
                      </a:solidFill>
                      <a:prstDash val="solid"/>
                    </a:lnR>
                    <a:lnB w="736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latin typeface="맑은 고딕"/>
                          <a:cs typeface="맑은 고딕"/>
                        </a:rPr>
                        <a:t>/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36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551">
                <a:tc>
                  <a:txBody>
                    <a:bodyPr/>
                    <a:lstStyle/>
                    <a:p>
                      <a:pPr marL="263525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대학교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115570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latin typeface="맑은 고딕"/>
                          <a:cs typeface="맑은 고딕"/>
                        </a:rPr>
                        <a:t>YYY</a:t>
                      </a:r>
                      <a:r>
                        <a:rPr sz="1000" b="0" spc="-105" dirty="0">
                          <a:latin typeface="맑은 고딕"/>
                          <a:cs typeface="맑은 고딕"/>
                        </a:rPr>
                        <a:t>Y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.</a:t>
                      </a:r>
                      <a:r>
                        <a:rPr sz="1000" b="0" spc="-5" dirty="0">
                          <a:latin typeface="맑은 고딕"/>
                          <a:cs typeface="맑은 고딕"/>
                        </a:rPr>
                        <a:t>M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M</a:t>
                      </a:r>
                    </a:p>
                  </a:txBody>
                  <a:tcPr marL="0" marR="0" marT="0" marB="0" anchor="ctr">
                    <a:lnR w="7365">
                      <a:solidFill>
                        <a:srgbClr val="7E7E7E"/>
                      </a:solidFill>
                      <a:prstDash val="solid"/>
                    </a:lnR>
                    <a:lnT w="7365">
                      <a:solidFill>
                        <a:srgbClr val="7E7E7E"/>
                      </a:solidFill>
                      <a:prstDash val="solid"/>
                    </a:lnT>
                    <a:lnB w="7366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latin typeface="맑은 고딕"/>
                          <a:cs typeface="맑은 고딕"/>
                        </a:rPr>
                        <a:t>YYY</a:t>
                      </a:r>
                      <a:r>
                        <a:rPr sz="1000" b="0" spc="-105" dirty="0">
                          <a:latin typeface="맑은 고딕"/>
                          <a:cs typeface="맑은 고딕"/>
                        </a:rPr>
                        <a:t>Y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.</a:t>
                      </a:r>
                      <a:r>
                        <a:rPr sz="1000" b="0" spc="-5" dirty="0">
                          <a:latin typeface="맑은 고딕"/>
                          <a:cs typeface="맑은 고딕"/>
                        </a:rPr>
                        <a:t>M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M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7E7E7E"/>
                      </a:solidFill>
                      <a:prstDash val="solid"/>
                    </a:lnL>
                    <a:lnR w="7365">
                      <a:solidFill>
                        <a:srgbClr val="7E7E7E"/>
                      </a:solidFill>
                      <a:prstDash val="solid"/>
                    </a:lnR>
                    <a:lnT w="7365">
                      <a:solidFill>
                        <a:srgbClr val="7E7E7E"/>
                      </a:solidFill>
                      <a:prstDash val="solid"/>
                    </a:lnT>
                    <a:lnB w="7366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7E7E7E"/>
                      </a:solidFill>
                      <a:prstDash val="solid"/>
                    </a:lnL>
                    <a:lnR w="7366">
                      <a:solidFill>
                        <a:srgbClr val="7E7E7E"/>
                      </a:solidFill>
                      <a:prstDash val="solid"/>
                    </a:lnR>
                    <a:lnT w="7365">
                      <a:solidFill>
                        <a:srgbClr val="7E7E7E"/>
                      </a:solidFill>
                      <a:prstDash val="solid"/>
                    </a:lnT>
                    <a:lnB w="7366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7E7E7E"/>
                      </a:solidFill>
                      <a:prstDash val="solid"/>
                    </a:lnL>
                    <a:lnR w="7365">
                      <a:solidFill>
                        <a:srgbClr val="7E7E7E"/>
                      </a:solidFill>
                      <a:prstDash val="solid"/>
                    </a:lnR>
                    <a:lnT w="7365">
                      <a:solidFill>
                        <a:srgbClr val="7E7E7E"/>
                      </a:solidFill>
                      <a:prstDash val="solid"/>
                    </a:lnT>
                    <a:lnB w="7366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7E7E7E"/>
                      </a:solidFill>
                      <a:prstDash val="solid"/>
                    </a:lnL>
                    <a:lnR w="7365">
                      <a:solidFill>
                        <a:srgbClr val="7E7E7E"/>
                      </a:solidFill>
                      <a:prstDash val="solid"/>
                    </a:lnR>
                    <a:lnT w="7365">
                      <a:solidFill>
                        <a:srgbClr val="7E7E7E"/>
                      </a:solidFill>
                      <a:prstDash val="solid"/>
                    </a:lnT>
                    <a:lnB w="7366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latin typeface="맑은 고딕"/>
                          <a:cs typeface="맑은 고딕"/>
                        </a:rPr>
                        <a:t>/</a:t>
                      </a:r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>
                      <a:solidFill>
                        <a:srgbClr val="7E7E7E"/>
                      </a:solidFill>
                      <a:prstDash val="solid"/>
                    </a:lnT>
                    <a:lnB w="7366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932">
                <a:tc>
                  <a:txBody>
                    <a:bodyPr/>
                    <a:lstStyle/>
                    <a:p>
                      <a:pPr marL="263525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대학교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115570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latin typeface="맑은 고딕"/>
                          <a:cs typeface="맑은 고딕"/>
                        </a:rPr>
                        <a:t>YYY</a:t>
                      </a:r>
                      <a:r>
                        <a:rPr sz="1000" b="0" spc="-105" dirty="0">
                          <a:latin typeface="맑은 고딕"/>
                          <a:cs typeface="맑은 고딕"/>
                        </a:rPr>
                        <a:t>Y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.</a:t>
                      </a:r>
                      <a:r>
                        <a:rPr sz="1000" b="0" spc="-5" dirty="0">
                          <a:latin typeface="맑은 고딕"/>
                          <a:cs typeface="맑은 고딕"/>
                        </a:rPr>
                        <a:t>M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M</a:t>
                      </a:r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R w="7365">
                      <a:solidFill>
                        <a:srgbClr val="7E7E7E"/>
                      </a:solidFill>
                      <a:prstDash val="solid"/>
                    </a:lnR>
                    <a:lnT w="7366">
                      <a:solidFill>
                        <a:srgbClr val="7E7E7E"/>
                      </a:solidFill>
                      <a:prstDash val="solid"/>
                    </a:lnT>
                    <a:lnB w="7366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latin typeface="맑은 고딕"/>
                          <a:cs typeface="맑은 고딕"/>
                        </a:rPr>
                        <a:t>YYY</a:t>
                      </a:r>
                      <a:r>
                        <a:rPr sz="1000" b="0" spc="-105" dirty="0">
                          <a:latin typeface="맑은 고딕"/>
                          <a:cs typeface="맑은 고딕"/>
                        </a:rPr>
                        <a:t>Y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.</a:t>
                      </a:r>
                      <a:r>
                        <a:rPr sz="1000" b="0" spc="-5" dirty="0">
                          <a:latin typeface="맑은 고딕"/>
                          <a:cs typeface="맑은 고딕"/>
                        </a:rPr>
                        <a:t>M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M</a:t>
                      </a:r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7E7E7E"/>
                      </a:solidFill>
                      <a:prstDash val="solid"/>
                    </a:lnL>
                    <a:lnR w="7365">
                      <a:solidFill>
                        <a:srgbClr val="7E7E7E"/>
                      </a:solidFill>
                      <a:prstDash val="solid"/>
                    </a:lnR>
                    <a:lnT w="7366">
                      <a:solidFill>
                        <a:srgbClr val="7E7E7E"/>
                      </a:solidFill>
                      <a:prstDash val="solid"/>
                    </a:lnT>
                    <a:lnB w="7366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7E7E7E"/>
                      </a:solidFill>
                      <a:prstDash val="solid"/>
                    </a:lnL>
                    <a:lnR w="7366">
                      <a:solidFill>
                        <a:srgbClr val="7E7E7E"/>
                      </a:solidFill>
                      <a:prstDash val="solid"/>
                    </a:lnR>
                    <a:lnT w="7366">
                      <a:solidFill>
                        <a:srgbClr val="7E7E7E"/>
                      </a:solidFill>
                      <a:prstDash val="solid"/>
                    </a:lnT>
                    <a:lnB w="7366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7E7E7E"/>
                      </a:solidFill>
                      <a:prstDash val="solid"/>
                    </a:lnL>
                    <a:lnR w="7365">
                      <a:solidFill>
                        <a:srgbClr val="7E7E7E"/>
                      </a:solidFill>
                      <a:prstDash val="solid"/>
                    </a:lnR>
                    <a:lnT w="7366">
                      <a:solidFill>
                        <a:srgbClr val="7E7E7E"/>
                      </a:solidFill>
                      <a:prstDash val="solid"/>
                    </a:lnT>
                    <a:lnB w="7366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7E7E7E"/>
                      </a:solidFill>
                      <a:prstDash val="solid"/>
                    </a:lnL>
                    <a:lnR w="7365">
                      <a:solidFill>
                        <a:srgbClr val="7E7E7E"/>
                      </a:solidFill>
                      <a:prstDash val="solid"/>
                    </a:lnR>
                    <a:lnT w="7366">
                      <a:solidFill>
                        <a:srgbClr val="7E7E7E"/>
                      </a:solidFill>
                      <a:prstDash val="solid"/>
                    </a:lnT>
                    <a:lnB w="7366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latin typeface="맑은 고딕"/>
                          <a:cs typeface="맑은 고딕"/>
                        </a:rPr>
                        <a:t>/</a:t>
                      </a:r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7E7E7E"/>
                      </a:solidFill>
                      <a:prstDash val="solid"/>
                    </a:lnT>
                    <a:lnB w="7366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076">
                <a:tc>
                  <a:txBody>
                    <a:bodyPr/>
                    <a:lstStyle/>
                    <a:p>
                      <a:pPr marL="288290">
                        <a:lnSpc>
                          <a:spcPct val="100000"/>
                        </a:lnSpc>
                      </a:pPr>
                      <a:r>
                        <a:rPr sz="1000" b="0" spc="-5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(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석사)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127635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latin typeface="맑은 고딕"/>
                          <a:cs typeface="맑은 고딕"/>
                        </a:rPr>
                        <a:t>졸업논문</a:t>
                      </a:r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R w="7365">
                      <a:solidFill>
                        <a:srgbClr val="7E7E7E"/>
                      </a:solidFill>
                      <a:prstDash val="solid"/>
                    </a:lnR>
                    <a:lnT w="7366">
                      <a:solidFill>
                        <a:srgbClr val="7E7E7E"/>
                      </a:solidFill>
                      <a:prstDash val="solid"/>
                    </a:lnT>
                    <a:lnB w="7366">
                      <a:solidFill>
                        <a:srgbClr val="7E7E7E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7E7E7E"/>
                      </a:solidFill>
                      <a:prstDash val="solid"/>
                    </a:lnT>
                    <a:lnB w="7366">
                      <a:solidFill>
                        <a:srgbClr val="7E7E7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552">
                <a:tc>
                  <a:txBody>
                    <a:bodyPr/>
                    <a:lstStyle/>
                    <a:p>
                      <a:pPr marL="263525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대학원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115570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latin typeface="맑은 고딕"/>
                          <a:cs typeface="맑은 고딕"/>
                        </a:rPr>
                        <a:t>YYY</a:t>
                      </a:r>
                      <a:r>
                        <a:rPr sz="1000" b="0" spc="-105" dirty="0">
                          <a:latin typeface="맑은 고딕"/>
                          <a:cs typeface="맑은 고딕"/>
                        </a:rPr>
                        <a:t>Y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.</a:t>
                      </a:r>
                      <a:r>
                        <a:rPr sz="1000" b="0" spc="-5" dirty="0">
                          <a:latin typeface="맑은 고딕"/>
                          <a:cs typeface="맑은 고딕"/>
                        </a:rPr>
                        <a:t>M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M</a:t>
                      </a:r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R w="7365">
                      <a:solidFill>
                        <a:srgbClr val="7E7E7E"/>
                      </a:solidFill>
                      <a:prstDash val="solid"/>
                    </a:lnR>
                    <a:lnT w="7366">
                      <a:solidFill>
                        <a:srgbClr val="7E7E7E"/>
                      </a:solidFill>
                      <a:prstDash val="solid"/>
                    </a:lnT>
                    <a:lnB w="736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latin typeface="맑은 고딕"/>
                          <a:cs typeface="맑은 고딕"/>
                        </a:rPr>
                        <a:t>YYY</a:t>
                      </a:r>
                      <a:r>
                        <a:rPr sz="1000" b="0" spc="-105" dirty="0">
                          <a:latin typeface="맑은 고딕"/>
                          <a:cs typeface="맑은 고딕"/>
                        </a:rPr>
                        <a:t>Y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.</a:t>
                      </a:r>
                      <a:r>
                        <a:rPr sz="1000" b="0" spc="-5" dirty="0">
                          <a:latin typeface="맑은 고딕"/>
                          <a:cs typeface="맑은 고딕"/>
                        </a:rPr>
                        <a:t>M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M</a:t>
                      </a:r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7E7E7E"/>
                      </a:solidFill>
                      <a:prstDash val="solid"/>
                    </a:lnL>
                    <a:lnR w="7365">
                      <a:solidFill>
                        <a:srgbClr val="7E7E7E"/>
                      </a:solidFill>
                      <a:prstDash val="solid"/>
                    </a:lnR>
                    <a:lnT w="7366">
                      <a:solidFill>
                        <a:srgbClr val="7E7E7E"/>
                      </a:solidFill>
                      <a:prstDash val="solid"/>
                    </a:lnT>
                    <a:lnB w="736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7E7E7E"/>
                      </a:solidFill>
                      <a:prstDash val="solid"/>
                    </a:lnL>
                    <a:lnR w="7366">
                      <a:solidFill>
                        <a:srgbClr val="7E7E7E"/>
                      </a:solidFill>
                      <a:prstDash val="solid"/>
                    </a:lnR>
                    <a:lnT w="7366">
                      <a:solidFill>
                        <a:srgbClr val="7E7E7E"/>
                      </a:solidFill>
                      <a:prstDash val="solid"/>
                    </a:lnT>
                    <a:lnB w="736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7E7E7E"/>
                      </a:solidFill>
                      <a:prstDash val="solid"/>
                    </a:lnL>
                    <a:lnR w="7365">
                      <a:solidFill>
                        <a:srgbClr val="7E7E7E"/>
                      </a:solidFill>
                      <a:prstDash val="solid"/>
                    </a:lnR>
                    <a:lnT w="7366">
                      <a:solidFill>
                        <a:srgbClr val="7E7E7E"/>
                      </a:solidFill>
                      <a:prstDash val="solid"/>
                    </a:lnT>
                    <a:lnB w="736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7E7E7E"/>
                      </a:solidFill>
                      <a:prstDash val="solid"/>
                    </a:lnL>
                    <a:lnR w="7365">
                      <a:solidFill>
                        <a:srgbClr val="7E7E7E"/>
                      </a:solidFill>
                      <a:prstDash val="solid"/>
                    </a:lnR>
                    <a:lnT w="7366">
                      <a:solidFill>
                        <a:srgbClr val="7E7E7E"/>
                      </a:solidFill>
                      <a:prstDash val="solid"/>
                    </a:lnT>
                    <a:lnB w="736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latin typeface="맑은 고딕"/>
                          <a:cs typeface="맑은 고딕"/>
                        </a:rPr>
                        <a:t>/</a:t>
                      </a:r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7E7E7E"/>
                      </a:solidFill>
                      <a:prstDash val="solid"/>
                    </a:lnT>
                    <a:lnB w="736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075">
                <a:tc>
                  <a:txBody>
                    <a:bodyPr/>
                    <a:lstStyle/>
                    <a:p>
                      <a:pPr marL="288290">
                        <a:lnSpc>
                          <a:spcPct val="100000"/>
                        </a:lnSpc>
                      </a:pPr>
                      <a:r>
                        <a:rPr sz="1000" b="0" spc="-5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(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박사)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127635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latin typeface="맑은 고딕"/>
                          <a:cs typeface="맑은 고딕"/>
                        </a:rPr>
                        <a:t>졸업논문</a:t>
                      </a:r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R w="7365">
                      <a:solidFill>
                        <a:srgbClr val="7E7E7E"/>
                      </a:solidFill>
                      <a:prstDash val="solid"/>
                    </a:lnR>
                    <a:lnT w="7365">
                      <a:solidFill>
                        <a:srgbClr val="7E7E7E"/>
                      </a:solidFill>
                      <a:prstDash val="soli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>
                      <a:solidFill>
                        <a:srgbClr val="7E7E7E"/>
                      </a:solidFill>
                      <a:prstDash val="soli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444500" y="7454526"/>
            <a:ext cx="115697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>
                <a:solidFill>
                  <a:srgbClr val="000099"/>
                </a:solidFill>
                <a:latin typeface="맑은 고딕"/>
                <a:cs typeface="맑은 고딕"/>
              </a:rPr>
              <a:t>05.</a:t>
            </a:r>
            <a:r>
              <a:rPr sz="1200" b="1" spc="170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1200" b="1" dirty="0">
                <a:solidFill>
                  <a:srgbClr val="000099"/>
                </a:solidFill>
                <a:latin typeface="맑은 고딕"/>
                <a:cs typeface="맑은 고딕"/>
              </a:rPr>
              <a:t>보유</a:t>
            </a:r>
            <a:r>
              <a:rPr sz="1200" b="1" spc="180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1200" b="1" dirty="0">
                <a:solidFill>
                  <a:srgbClr val="000099"/>
                </a:solidFill>
                <a:latin typeface="맑은 고딕"/>
                <a:cs typeface="맑은 고딕"/>
              </a:rPr>
              <a:t>자격증</a:t>
            </a:r>
            <a:endParaRPr sz="1200">
              <a:solidFill>
                <a:srgbClr val="000099"/>
              </a:solidFill>
              <a:latin typeface="맑은 고딕"/>
              <a:cs typeface="맑은 고딕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500" y="8968239"/>
            <a:ext cx="92773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>
                <a:solidFill>
                  <a:srgbClr val="000099"/>
                </a:solidFill>
                <a:latin typeface="맑은 고딕"/>
                <a:cs typeface="맑은 고딕"/>
              </a:rPr>
              <a:t>06.</a:t>
            </a:r>
            <a:r>
              <a:rPr sz="1200" b="1" spc="170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1200" b="1" dirty="0">
                <a:solidFill>
                  <a:srgbClr val="000099"/>
                </a:solidFill>
                <a:latin typeface="맑은 고딕"/>
                <a:cs typeface="맑은 고딕"/>
              </a:rPr>
              <a:t>특기사항</a:t>
            </a:r>
            <a:endParaRPr sz="1200" dirty="0">
              <a:solidFill>
                <a:srgbClr val="000099"/>
              </a:solidFill>
              <a:latin typeface="맑은 고딕"/>
              <a:cs typeface="맑은 고딕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763980"/>
              </p:ext>
            </p:extLst>
          </p:nvPr>
        </p:nvGraphicFramePr>
        <p:xfrm>
          <a:off x="378462" y="4678425"/>
          <a:ext cx="6828788" cy="11423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2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6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8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26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56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58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6441">
                <a:tc>
                  <a:txBody>
                    <a:bodyPr/>
                    <a:lstStyle/>
                    <a:p>
                      <a:pPr marL="354330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회사명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234315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고용형태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494665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근무기간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192405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근무부서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169545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직위</a:t>
                      </a:r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255904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직무</a:t>
                      </a:r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259715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퇴사사유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06"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</a:pPr>
                      <a:r>
                        <a:rPr sz="1000" b="0" dirty="0">
                          <a:latin typeface="맑은 고딕"/>
                          <a:cs typeface="맑은 고딕"/>
                        </a:rPr>
                        <a:t>YYY</a:t>
                      </a:r>
                      <a:r>
                        <a:rPr sz="1000" b="0" spc="-105" dirty="0">
                          <a:latin typeface="맑은 고딕"/>
                          <a:cs typeface="맑은 고딕"/>
                        </a:rPr>
                        <a:t>Y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.</a:t>
                      </a:r>
                      <a:r>
                        <a:rPr sz="1000" b="0" spc="-5" dirty="0">
                          <a:latin typeface="맑은 고딕"/>
                          <a:cs typeface="맑은 고딕"/>
                        </a:rPr>
                        <a:t>M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M</a:t>
                      </a:r>
                      <a:r>
                        <a:rPr sz="1000" b="0" spc="5" dirty="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~</a:t>
                      </a:r>
                      <a:r>
                        <a:rPr sz="1000" b="0" spc="-10" dirty="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sz="1000" b="0" spc="-5" dirty="0">
                          <a:latin typeface="맑은 고딕"/>
                          <a:cs typeface="맑은 고딕"/>
                        </a:rPr>
                        <a:t>Y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Y</a:t>
                      </a:r>
                      <a:r>
                        <a:rPr sz="1000" b="0" spc="10" dirty="0">
                          <a:latin typeface="맑은 고딕"/>
                          <a:cs typeface="맑은 고딕"/>
                        </a:rPr>
                        <a:t>Y</a:t>
                      </a:r>
                      <a:r>
                        <a:rPr sz="1000" b="0" spc="-105" dirty="0">
                          <a:latin typeface="맑은 고딕"/>
                          <a:cs typeface="맑은 고딕"/>
                        </a:rPr>
                        <a:t>Y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.</a:t>
                      </a:r>
                      <a:r>
                        <a:rPr sz="1000" b="0" spc="5" dirty="0">
                          <a:latin typeface="맑은 고딕"/>
                          <a:cs typeface="맑은 고딕"/>
                        </a:rPr>
                        <a:t>M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M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964"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</a:pP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648"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</a:pP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503"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</a:pP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396636"/>
              </p:ext>
            </p:extLst>
          </p:nvPr>
        </p:nvGraphicFramePr>
        <p:xfrm>
          <a:off x="378395" y="6193535"/>
          <a:ext cx="6839825" cy="11118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88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8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2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8821">
                <a:tc>
                  <a:txBody>
                    <a:bodyPr/>
                    <a:lstStyle/>
                    <a:p>
                      <a:pPr marL="608965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외국어</a:t>
                      </a:r>
                      <a:r>
                        <a:rPr sz="1000" b="0" spc="1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시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험명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78105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점수</a:t>
                      </a:r>
                      <a:r>
                        <a:rPr sz="1000" b="0" spc="5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(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급)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1031875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취득일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186"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sz="1000" b="0" dirty="0">
                          <a:latin typeface="맑은 고딕"/>
                          <a:cs typeface="맑은 고딕"/>
                        </a:rPr>
                        <a:t>YYY</a:t>
                      </a:r>
                      <a:r>
                        <a:rPr sz="1000" b="0" spc="-105" dirty="0">
                          <a:latin typeface="맑은 고딕"/>
                          <a:cs typeface="맑은 고딕"/>
                        </a:rPr>
                        <a:t>Y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.</a:t>
                      </a:r>
                      <a:r>
                        <a:rPr sz="1000" b="0" spc="-5" dirty="0">
                          <a:latin typeface="맑은 고딕"/>
                          <a:cs typeface="맑은 고딕"/>
                        </a:rPr>
                        <a:t>M</a:t>
                      </a:r>
                      <a:r>
                        <a:rPr sz="1000" b="0" spc="10" dirty="0">
                          <a:latin typeface="맑은 고딕"/>
                          <a:cs typeface="맑은 고딕"/>
                        </a:rPr>
                        <a:t>M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.DD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869"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503"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504"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490067"/>
              </p:ext>
            </p:extLst>
          </p:nvPr>
        </p:nvGraphicFramePr>
        <p:xfrm>
          <a:off x="378461" y="7668894"/>
          <a:ext cx="6828787" cy="11502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9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0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3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4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3933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0" dirty="0">
                          <a:solidFill>
                            <a:schemeClr val="bg1"/>
                          </a:solidFill>
                          <a:latin typeface="맑은 고딕"/>
                          <a:cs typeface="맑은 고딕"/>
                        </a:rPr>
                        <a:t>자격</a:t>
                      </a:r>
                      <a:r>
                        <a:rPr lang="en-US" altLang="ko-KR" sz="1000" b="0" dirty="0">
                          <a:solidFill>
                            <a:schemeClr val="bg1"/>
                          </a:solidFill>
                          <a:latin typeface="맑은 고딕"/>
                          <a:cs typeface="맑은 고딕"/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chemeClr val="bg1"/>
                          </a:solidFill>
                          <a:latin typeface="맑은 고딕"/>
                          <a:cs typeface="맑은 고딕"/>
                        </a:rPr>
                        <a:t>증</a:t>
                      </a:r>
                      <a:r>
                        <a:rPr lang="en-US" altLang="ko-KR" sz="1000" b="0" dirty="0">
                          <a:solidFill>
                            <a:schemeClr val="bg1"/>
                          </a:solidFill>
                          <a:latin typeface="맑은 고딕"/>
                          <a:cs typeface="맑은 고딕"/>
                        </a:rPr>
                        <a:t>)</a:t>
                      </a:r>
                      <a:r>
                        <a:rPr lang="ko-KR" altLang="en-US" sz="1000" b="0" dirty="0">
                          <a:solidFill>
                            <a:schemeClr val="bg1"/>
                          </a:solidFill>
                          <a:latin typeface="맑은 고딕"/>
                          <a:cs typeface="맑은 고딕"/>
                        </a:rPr>
                        <a:t>명</a:t>
                      </a:r>
                      <a:endParaRPr sz="1000" b="0" dirty="0">
                        <a:solidFill>
                          <a:schemeClr val="bg1"/>
                        </a:solidFill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0" dirty="0">
                          <a:solidFill>
                            <a:schemeClr val="bg1"/>
                          </a:solidFill>
                          <a:latin typeface="맑은 고딕"/>
                          <a:cs typeface="맑은 고딕"/>
                        </a:rPr>
                        <a:t>발급기관</a:t>
                      </a:r>
                      <a:endParaRPr sz="1000" b="0" dirty="0">
                        <a:solidFill>
                          <a:schemeClr val="bg1"/>
                        </a:solidFill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0" dirty="0">
                          <a:solidFill>
                            <a:schemeClr val="bg1"/>
                          </a:solidFill>
                          <a:latin typeface="맑은 고딕"/>
                          <a:cs typeface="맑은 고딕"/>
                        </a:rPr>
                        <a:t>자격증번호</a:t>
                      </a:r>
                      <a:endParaRPr sz="1000" b="0" dirty="0">
                        <a:solidFill>
                          <a:schemeClr val="bg1"/>
                        </a:solidFill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0" dirty="0" err="1">
                          <a:solidFill>
                            <a:schemeClr val="bg1"/>
                          </a:solidFill>
                          <a:latin typeface="맑은 고딕"/>
                          <a:cs typeface="맑은 고딕"/>
                        </a:rPr>
                        <a:t>합격연월일</a:t>
                      </a:r>
                      <a:endParaRPr sz="1000" b="0" dirty="0">
                        <a:solidFill>
                          <a:schemeClr val="bg1"/>
                        </a:solidFill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124"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latin typeface="맑은 고딕"/>
                          <a:cs typeface="맑은 고딕"/>
                        </a:rPr>
                        <a:t>YYY</a:t>
                      </a:r>
                      <a:r>
                        <a:rPr lang="en-US" altLang="ko-KR" sz="1000" b="0" spc="-105" dirty="0">
                          <a:latin typeface="맑은 고딕"/>
                          <a:cs typeface="맑은 고딕"/>
                        </a:rPr>
                        <a:t>Y</a:t>
                      </a:r>
                      <a:r>
                        <a:rPr lang="en-US" altLang="ko-KR" sz="1000" b="0" dirty="0">
                          <a:latin typeface="맑은 고딕"/>
                          <a:cs typeface="맑은 고딕"/>
                        </a:rPr>
                        <a:t>.</a:t>
                      </a:r>
                      <a:r>
                        <a:rPr lang="en-US" altLang="ko-KR" sz="1000" b="0" spc="-5" dirty="0">
                          <a:latin typeface="맑은 고딕"/>
                          <a:cs typeface="맑은 고딕"/>
                        </a:rPr>
                        <a:t>M</a:t>
                      </a:r>
                      <a:r>
                        <a:rPr lang="en-US" altLang="ko-KR" sz="1000" b="0" spc="10" dirty="0">
                          <a:latin typeface="맑은 고딕"/>
                          <a:cs typeface="맑은 고딕"/>
                        </a:rPr>
                        <a:t>M</a:t>
                      </a:r>
                      <a:r>
                        <a:rPr lang="en-US" altLang="ko-KR" sz="1000" b="0" dirty="0">
                          <a:latin typeface="맑은 고딕"/>
                          <a:cs typeface="맑은 고딕"/>
                        </a:rPr>
                        <a:t>.DD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980">
                <a:tc>
                  <a:txBody>
                    <a:bodyPr/>
                    <a:lstStyle/>
                    <a:p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6" name="object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237439"/>
              </p:ext>
            </p:extLst>
          </p:nvPr>
        </p:nvGraphicFramePr>
        <p:xfrm>
          <a:off x="378462" y="9193148"/>
          <a:ext cx="6828775" cy="4830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7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5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46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1630">
                <a:tc>
                  <a:txBody>
                    <a:bodyPr/>
                    <a:lstStyle/>
                    <a:p>
                      <a:pPr marR="20955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병역구분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면제사유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538480">
                        <a:lnSpc>
                          <a:spcPct val="100000"/>
                        </a:lnSpc>
                        <a:tabLst>
                          <a:tab pos="919480" algn="l"/>
                        </a:tabLst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군별	/</a:t>
                      </a:r>
                      <a:r>
                        <a:rPr sz="1000" b="0" spc="145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계급</a:t>
                      </a:r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641350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보훈여부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427">
                <a:tc>
                  <a:txBody>
                    <a:bodyPr/>
                    <a:lstStyle/>
                    <a:p>
                      <a:pPr marL="247650">
                        <a:lnSpc>
                          <a:spcPct val="100000"/>
                        </a:lnSpc>
                      </a:pPr>
                      <a:r>
                        <a:rPr sz="1000" b="0" dirty="0">
                          <a:latin typeface="맑은 고딕"/>
                          <a:cs typeface="맑은 고딕"/>
                        </a:rPr>
                        <a:t>필/미필/</a:t>
                      </a:r>
                      <a:r>
                        <a:rPr sz="1000" b="0" spc="10" dirty="0">
                          <a:latin typeface="맑은 고딕"/>
                          <a:cs typeface="맑은 고딕"/>
                        </a:rPr>
                        <a:t>면</a:t>
                      </a:r>
                      <a:r>
                        <a:rPr sz="1000" b="0" spc="-5" dirty="0">
                          <a:latin typeface="맑은 고딕"/>
                          <a:cs typeface="맑은 고딕"/>
                        </a:rPr>
                        <a:t>제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/비</a:t>
                      </a:r>
                      <a:r>
                        <a:rPr sz="1000" b="0" spc="10" dirty="0">
                          <a:latin typeface="맑은 고딕"/>
                          <a:cs typeface="맑은 고딕"/>
                        </a:rPr>
                        <a:t>해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당</a:t>
                      </a:r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2875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latin typeface="맑은 고딕"/>
                          <a:cs typeface="맑은 고딕"/>
                        </a:rPr>
                        <a:t>Y/N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Holder 6">
            <a:extLst>
              <a:ext uri="{FF2B5EF4-FFF2-40B4-BE49-F238E27FC236}">
                <a16:creationId xmlns:a16="http://schemas.microsoft.com/office/drawing/2014/main" id="{FE408272-9E56-4433-8BEE-D1B4552FC43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369050" y="9980320"/>
            <a:ext cx="748792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1" i="0">
                <a:solidFill>
                  <a:schemeClr val="tx1"/>
                </a:solidFill>
                <a:latin typeface="+mj-ea"/>
                <a:ea typeface="+mj-ea"/>
                <a:cs typeface="Arial Unicode MS"/>
              </a:defRPr>
            </a:lvl1pPr>
          </a:lstStyle>
          <a:p>
            <a:pPr marL="12700"/>
            <a:r>
              <a:rPr lang="ko-KR" altLang="en-US" sz="900" dirty="0"/>
              <a:t>페이지 </a:t>
            </a:r>
            <a:r>
              <a:rPr lang="ko-KR" altLang="en-US" sz="900" spc="-65" dirty="0"/>
              <a:t> </a:t>
            </a:r>
            <a:fld id="{81D60167-4931-47E6-BA6A-407CBD079E47}" type="slidenum">
              <a:rPr sz="900" smtClean="0"/>
              <a:pPr marL="12700"/>
              <a:t>1</a:t>
            </a:fld>
            <a:r>
              <a:rPr sz="900" dirty="0"/>
              <a:t> </a:t>
            </a:r>
            <a:r>
              <a:rPr sz="900" spc="-40" dirty="0"/>
              <a:t> </a:t>
            </a:r>
            <a:r>
              <a:rPr sz="900" dirty="0"/>
              <a:t>/ </a:t>
            </a:r>
            <a:r>
              <a:rPr sz="900" spc="-45" dirty="0"/>
              <a:t> </a:t>
            </a:r>
            <a:r>
              <a:rPr lang="en-US" altLang="ko-KR" sz="900" spc="-45" dirty="0"/>
              <a:t>4</a:t>
            </a:r>
            <a:endParaRPr sz="9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4D38759-64DE-4229-8520-98DE1A427C16}"/>
              </a:ext>
            </a:extLst>
          </p:cNvPr>
          <p:cNvSpPr txBox="1"/>
          <p:nvPr/>
        </p:nvSpPr>
        <p:spPr>
          <a:xfrm>
            <a:off x="2885116" y="328133"/>
            <a:ext cx="17876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>
                <a:latin typeface="+mj-ea"/>
                <a:ea typeface="+mj-ea"/>
              </a:rPr>
              <a:t>입  사  지  원  서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4">
            <a:extLst>
              <a:ext uri="{FF2B5EF4-FFF2-40B4-BE49-F238E27FC236}">
                <a16:creationId xmlns:a16="http://schemas.microsoft.com/office/drawing/2014/main" id="{2B0A23E7-99DD-44F3-9009-6C78F405F7F1}"/>
              </a:ext>
            </a:extLst>
          </p:cNvPr>
          <p:cNvSpPr txBox="1"/>
          <p:nvPr/>
        </p:nvSpPr>
        <p:spPr>
          <a:xfrm>
            <a:off x="446716" y="1003300"/>
            <a:ext cx="5467350" cy="4026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>
                <a:solidFill>
                  <a:srgbClr val="000099"/>
                </a:solidFill>
                <a:latin typeface="맑은 고딕"/>
                <a:cs typeface="맑은 고딕"/>
              </a:rPr>
              <a:t>07.</a:t>
            </a:r>
            <a:r>
              <a:rPr sz="1200" b="1" spc="170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1200" b="1" dirty="0">
                <a:solidFill>
                  <a:srgbClr val="000099"/>
                </a:solidFill>
                <a:latin typeface="맑은 고딕"/>
                <a:cs typeface="맑은 고딕"/>
              </a:rPr>
              <a:t>가족사항</a:t>
            </a:r>
            <a:endParaRPr sz="1200" dirty="0">
              <a:solidFill>
                <a:srgbClr val="000099"/>
              </a:solidFill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※</a:t>
            </a:r>
            <a:r>
              <a:rPr sz="900" b="1" spc="114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가족</a:t>
            </a:r>
            <a:r>
              <a:rPr sz="900" b="1" spc="-15" dirty="0">
                <a:solidFill>
                  <a:srgbClr val="000099"/>
                </a:solidFill>
                <a:latin typeface="맑은 고딕"/>
                <a:cs typeface="맑은 고딕"/>
              </a:rPr>
              <a:t>사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항의</a:t>
            </a:r>
            <a:r>
              <a:rPr sz="900" b="1" spc="114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경우</a:t>
            </a:r>
            <a:r>
              <a:rPr sz="900" b="1" spc="110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900" b="1" spc="-15" dirty="0">
                <a:solidFill>
                  <a:srgbClr val="000099"/>
                </a:solidFill>
                <a:latin typeface="맑은 고딕"/>
                <a:cs typeface="맑은 고딕"/>
              </a:rPr>
              <a:t>직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계</a:t>
            </a:r>
            <a:r>
              <a:rPr sz="900" b="1" spc="110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가족만</a:t>
            </a:r>
            <a:r>
              <a:rPr sz="900" b="1" spc="100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기입하</a:t>
            </a:r>
            <a:r>
              <a:rPr sz="900" b="1" spc="-10" dirty="0">
                <a:solidFill>
                  <a:srgbClr val="000099"/>
                </a:solidFill>
                <a:latin typeface="맑은 고딕"/>
                <a:cs typeface="맑은 고딕"/>
              </a:rPr>
              <a:t>고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,</a:t>
            </a:r>
            <a:r>
              <a:rPr sz="900" b="1" spc="120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연</a:t>
            </a:r>
            <a:r>
              <a:rPr sz="900" b="1" spc="-15" dirty="0">
                <a:solidFill>
                  <a:srgbClr val="000099"/>
                </a:solidFill>
                <a:latin typeface="맑은 고딕"/>
                <a:cs typeface="맑은 고딕"/>
              </a:rPr>
              <a:t>령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은</a:t>
            </a:r>
            <a:r>
              <a:rPr sz="900" b="1" spc="110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숫자로만</a:t>
            </a:r>
            <a:r>
              <a:rPr sz="900" b="1" spc="110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900" b="1" spc="-15" dirty="0">
                <a:solidFill>
                  <a:srgbClr val="000099"/>
                </a:solidFill>
                <a:latin typeface="맑은 고딕"/>
                <a:cs typeface="맑은 고딕"/>
              </a:rPr>
              <a:t>입력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해</a:t>
            </a:r>
            <a:r>
              <a:rPr sz="900" b="1" spc="125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900" b="1" spc="-15" dirty="0">
                <a:solidFill>
                  <a:srgbClr val="000099"/>
                </a:solidFill>
                <a:latin typeface="맑은 고딕"/>
                <a:cs typeface="맑은 고딕"/>
              </a:rPr>
              <a:t>주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시기</a:t>
            </a:r>
            <a:r>
              <a:rPr sz="900" b="1" spc="114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바</a:t>
            </a:r>
            <a:r>
              <a:rPr sz="900" b="1" spc="-15" dirty="0">
                <a:solidFill>
                  <a:srgbClr val="000099"/>
                </a:solidFill>
                <a:latin typeface="맑은 고딕"/>
                <a:cs typeface="맑은 고딕"/>
              </a:rPr>
              <a:t>랍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니</a:t>
            </a:r>
            <a:r>
              <a:rPr sz="900" b="1" spc="-15" dirty="0">
                <a:solidFill>
                  <a:srgbClr val="000099"/>
                </a:solidFill>
                <a:latin typeface="맑은 고딕"/>
                <a:cs typeface="맑은 고딕"/>
              </a:rPr>
              <a:t>다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.</a:t>
            </a:r>
            <a:endParaRPr sz="800" dirty="0">
              <a:solidFill>
                <a:srgbClr val="000099"/>
              </a:solidFill>
              <a:latin typeface="맑은 고딕"/>
              <a:cs typeface="맑은 고딕"/>
            </a:endParaRPr>
          </a:p>
        </p:txBody>
      </p:sp>
      <p:sp>
        <p:nvSpPr>
          <p:cNvPr id="15" name="object 6">
            <a:extLst>
              <a:ext uri="{FF2B5EF4-FFF2-40B4-BE49-F238E27FC236}">
                <a16:creationId xmlns:a16="http://schemas.microsoft.com/office/drawing/2014/main" id="{5F8222D6-FEED-4F77-AF0F-D40229FAE7A6}"/>
              </a:ext>
            </a:extLst>
          </p:cNvPr>
          <p:cNvSpPr txBox="1"/>
          <p:nvPr/>
        </p:nvSpPr>
        <p:spPr>
          <a:xfrm>
            <a:off x="425450" y="2863929"/>
            <a:ext cx="6799082" cy="4026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>
                <a:solidFill>
                  <a:srgbClr val="000099"/>
                </a:solidFill>
                <a:latin typeface="맑은 고딕"/>
                <a:cs typeface="맑은 고딕"/>
              </a:rPr>
              <a:t>08.</a:t>
            </a:r>
            <a:r>
              <a:rPr sz="1200" b="1" spc="175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1200" b="1" dirty="0">
                <a:solidFill>
                  <a:srgbClr val="000099"/>
                </a:solidFill>
                <a:latin typeface="맑은 고딕"/>
                <a:cs typeface="맑은 고딕"/>
              </a:rPr>
              <a:t>추천인</a:t>
            </a:r>
            <a:endParaRPr sz="1200" dirty="0">
              <a:solidFill>
                <a:srgbClr val="000099"/>
              </a:solidFill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※</a:t>
            </a:r>
            <a:r>
              <a:rPr sz="900" b="1" spc="114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선택</a:t>
            </a:r>
            <a:r>
              <a:rPr sz="900" b="1" spc="114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작성</a:t>
            </a:r>
            <a:r>
              <a:rPr sz="900" b="1" spc="110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900" b="1" spc="-15" dirty="0">
                <a:solidFill>
                  <a:srgbClr val="000099"/>
                </a:solidFill>
                <a:latin typeface="맑은 고딕"/>
                <a:cs typeface="맑은 고딕"/>
              </a:rPr>
              <a:t>사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항으</a:t>
            </a:r>
            <a:r>
              <a:rPr sz="900" b="1" spc="-15" dirty="0">
                <a:solidFill>
                  <a:srgbClr val="000099"/>
                </a:solidFill>
                <a:latin typeface="맑은 고딕"/>
                <a:cs typeface="맑은 고딕"/>
              </a:rPr>
              <a:t>로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,</a:t>
            </a:r>
            <a:r>
              <a:rPr sz="900" b="1" spc="120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하기</a:t>
            </a:r>
            <a:r>
              <a:rPr sz="900" b="1" spc="110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900" b="1" spc="-15" dirty="0">
                <a:solidFill>
                  <a:srgbClr val="000099"/>
                </a:solidFill>
                <a:latin typeface="맑은 고딕"/>
                <a:cs typeface="맑은 고딕"/>
              </a:rPr>
              <a:t>자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료는</a:t>
            </a:r>
            <a:r>
              <a:rPr sz="900" b="1" spc="110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채용</a:t>
            </a:r>
            <a:r>
              <a:rPr sz="900" b="1" spc="-15" dirty="0">
                <a:solidFill>
                  <a:srgbClr val="000099"/>
                </a:solidFill>
                <a:latin typeface="맑은 고딕"/>
                <a:cs typeface="맑은 고딕"/>
              </a:rPr>
              <a:t>과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정</a:t>
            </a:r>
            <a:r>
              <a:rPr sz="900" b="1" spc="114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중</a:t>
            </a:r>
            <a:r>
              <a:rPr sz="900" b="1" spc="110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최종</a:t>
            </a:r>
            <a:r>
              <a:rPr sz="900" b="1" spc="110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단</a:t>
            </a:r>
            <a:r>
              <a:rPr sz="900" b="1" spc="-15" dirty="0">
                <a:solidFill>
                  <a:srgbClr val="000099"/>
                </a:solidFill>
                <a:latin typeface="맑은 고딕"/>
                <a:cs typeface="맑은 고딕"/>
              </a:rPr>
              <a:t>계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에서</a:t>
            </a:r>
            <a:r>
              <a:rPr sz="900" b="1" spc="110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지</a:t>
            </a:r>
            <a:r>
              <a:rPr sz="900" b="1" spc="-15" dirty="0">
                <a:solidFill>
                  <a:srgbClr val="000099"/>
                </a:solidFill>
                <a:latin typeface="맑은 고딕"/>
                <a:cs typeface="맑은 고딕"/>
              </a:rPr>
              <a:t>원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자의</a:t>
            </a:r>
            <a:r>
              <a:rPr sz="900" b="1" spc="114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경</a:t>
            </a:r>
            <a:r>
              <a:rPr sz="900" b="1" spc="-15" dirty="0">
                <a:solidFill>
                  <a:srgbClr val="000099"/>
                </a:solidFill>
                <a:latin typeface="맑은 고딕"/>
                <a:cs typeface="맑은 고딕"/>
              </a:rPr>
              <a:t>쟁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력과</a:t>
            </a:r>
            <a:r>
              <a:rPr sz="900" b="1" spc="110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역</a:t>
            </a:r>
            <a:r>
              <a:rPr sz="900" b="1" spc="-15" dirty="0">
                <a:solidFill>
                  <a:srgbClr val="000099"/>
                </a:solidFill>
                <a:latin typeface="맑은 고딕"/>
                <a:cs typeface="맑은 고딕"/>
              </a:rPr>
              <a:t>량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을</a:t>
            </a:r>
            <a:r>
              <a:rPr sz="900" b="1" spc="110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검</a:t>
            </a:r>
            <a:r>
              <a:rPr sz="900" b="1" spc="-15" dirty="0">
                <a:solidFill>
                  <a:srgbClr val="000099"/>
                </a:solidFill>
                <a:latin typeface="맑은 고딕"/>
                <a:cs typeface="맑은 고딕"/>
              </a:rPr>
              <a:t>증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하기</a:t>
            </a:r>
            <a:r>
              <a:rPr sz="900" b="1" spc="110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위해</a:t>
            </a:r>
            <a:r>
              <a:rPr sz="900" b="1" spc="110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활</a:t>
            </a:r>
            <a:r>
              <a:rPr sz="900" b="1" spc="-15" dirty="0">
                <a:solidFill>
                  <a:srgbClr val="000099"/>
                </a:solidFill>
                <a:latin typeface="맑은 고딕"/>
                <a:cs typeface="맑은 고딕"/>
              </a:rPr>
              <a:t>용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됩니</a:t>
            </a:r>
            <a:r>
              <a:rPr sz="900" b="1" spc="-10" dirty="0">
                <a:solidFill>
                  <a:srgbClr val="000099"/>
                </a:solidFill>
                <a:latin typeface="맑은 고딕"/>
                <a:cs typeface="맑은 고딕"/>
              </a:rPr>
              <a:t>다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.</a:t>
            </a:r>
            <a:endParaRPr sz="900" dirty="0">
              <a:solidFill>
                <a:srgbClr val="000099"/>
              </a:solidFill>
              <a:latin typeface="맑은 고딕"/>
              <a:cs typeface="맑은 고딕"/>
            </a:endParaRPr>
          </a:p>
        </p:txBody>
      </p:sp>
      <p:graphicFrame>
        <p:nvGraphicFramePr>
          <p:cNvPr id="17" name="object 5">
            <a:extLst>
              <a:ext uri="{FF2B5EF4-FFF2-40B4-BE49-F238E27FC236}">
                <a16:creationId xmlns:a16="http://schemas.microsoft.com/office/drawing/2014/main" id="{31355C2D-1420-4C29-AF90-7099F4DF92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653113"/>
              </p:ext>
            </p:extLst>
          </p:nvPr>
        </p:nvGraphicFramePr>
        <p:xfrm>
          <a:off x="349070" y="1463965"/>
          <a:ext cx="6875462" cy="11426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6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5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65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56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74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42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6695"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관계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성명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연령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430530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직업(근</a:t>
                      </a:r>
                      <a:r>
                        <a:rPr sz="1000" b="0" spc="1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무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처)</a:t>
                      </a:r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123825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직위</a:t>
                      </a:r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485140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동거여부</a:t>
                      </a: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06"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5605">
                        <a:lnSpc>
                          <a:spcPct val="100000"/>
                        </a:lnSpc>
                      </a:pPr>
                      <a:r>
                        <a:rPr sz="1000" b="0" dirty="0">
                          <a:latin typeface="맑은 고딕"/>
                          <a:cs typeface="맑은 고딕"/>
                        </a:rPr>
                        <a:t>동거/비</a:t>
                      </a:r>
                      <a:r>
                        <a:rPr sz="1000" b="0" spc="10" dirty="0">
                          <a:latin typeface="맑은 고딕"/>
                          <a:cs typeface="맑은 고딕"/>
                        </a:rPr>
                        <a:t>동</a:t>
                      </a:r>
                      <a:r>
                        <a:rPr sz="1000" b="0" dirty="0">
                          <a:latin typeface="맑은 고딕"/>
                          <a:cs typeface="맑은 고딕"/>
                        </a:rPr>
                        <a:t>거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964"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5605">
                        <a:lnSpc>
                          <a:spcPct val="100000"/>
                        </a:lnSpc>
                      </a:pP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123"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5605">
                        <a:lnSpc>
                          <a:spcPct val="100000"/>
                        </a:lnSpc>
                      </a:pP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028"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5605">
                        <a:lnSpc>
                          <a:spcPct val="100000"/>
                        </a:lnSpc>
                      </a:pPr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8" name="object 7">
            <a:extLst>
              <a:ext uri="{FF2B5EF4-FFF2-40B4-BE49-F238E27FC236}">
                <a16:creationId xmlns:a16="http://schemas.microsoft.com/office/drawing/2014/main" id="{FB0A3A90-E4D6-4D39-98ED-2841E1C7FC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559942"/>
              </p:ext>
            </p:extLst>
          </p:nvPr>
        </p:nvGraphicFramePr>
        <p:xfrm>
          <a:off x="349250" y="3274823"/>
          <a:ext cx="6858000" cy="4716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0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6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0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45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1554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0" dirty="0">
                          <a:solidFill>
                            <a:schemeClr val="bg1"/>
                          </a:solidFill>
                          <a:latin typeface="맑은 고딕"/>
                          <a:cs typeface="맑은 고딕"/>
                        </a:rPr>
                        <a:t>성명</a:t>
                      </a:r>
                      <a:endParaRPr sz="1000" b="0" dirty="0">
                        <a:solidFill>
                          <a:schemeClr val="bg1"/>
                        </a:solidFill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0" dirty="0">
                          <a:solidFill>
                            <a:schemeClr val="bg1"/>
                          </a:solidFill>
                          <a:latin typeface="맑은 고딕"/>
                          <a:cs typeface="맑은 고딕"/>
                        </a:rPr>
                        <a:t>소속</a:t>
                      </a:r>
                      <a:endParaRPr sz="1000" b="0" dirty="0">
                        <a:solidFill>
                          <a:schemeClr val="bg1"/>
                        </a:solidFill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1605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chemeClr val="bg1"/>
                          </a:solidFill>
                          <a:latin typeface="맑은 고딕"/>
                          <a:cs typeface="맑은 고딕"/>
                        </a:rPr>
                        <a:t>직위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chemeClr val="bg1"/>
                          </a:solidFill>
                          <a:latin typeface="맑은 고딕"/>
                          <a:cs typeface="맑은 고딕"/>
                        </a:rPr>
                        <a:t>연락처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chemeClr val="bg1"/>
                          </a:solidFill>
                          <a:latin typeface="맑은 고딕"/>
                          <a:cs typeface="맑은 고딕"/>
                        </a:rPr>
                        <a:t>e</a:t>
                      </a:r>
                      <a:r>
                        <a:rPr sz="1000" b="0" spc="-5" dirty="0">
                          <a:solidFill>
                            <a:schemeClr val="bg1"/>
                          </a:solidFill>
                          <a:latin typeface="맑은 고딕"/>
                          <a:cs typeface="맑은 고딕"/>
                        </a:rPr>
                        <a:t>-</a:t>
                      </a:r>
                      <a:r>
                        <a:rPr sz="1000" b="0" dirty="0">
                          <a:solidFill>
                            <a:schemeClr val="bg1"/>
                          </a:solidFill>
                          <a:latin typeface="맑은 고딕"/>
                          <a:cs typeface="맑은 고딕"/>
                        </a:rPr>
                        <a:t>mail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123">
                <a:tc>
                  <a:txBody>
                    <a:bodyPr/>
                    <a:lstStyle/>
                    <a:p>
                      <a:pPr algn="ctr"/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" name="Holder 6">
            <a:extLst>
              <a:ext uri="{FF2B5EF4-FFF2-40B4-BE49-F238E27FC236}">
                <a16:creationId xmlns:a16="http://schemas.microsoft.com/office/drawing/2014/main" id="{5D66C06B-B98F-40C8-A814-658593BEBF5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369050" y="9980320"/>
            <a:ext cx="748792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1" i="0">
                <a:solidFill>
                  <a:schemeClr val="tx1"/>
                </a:solidFill>
                <a:latin typeface="+mj-ea"/>
                <a:ea typeface="+mj-ea"/>
                <a:cs typeface="Arial Unicode MS"/>
              </a:defRPr>
            </a:lvl1pPr>
          </a:lstStyle>
          <a:p>
            <a:pPr marL="12700"/>
            <a:r>
              <a:rPr lang="ko-KR" altLang="en-US" sz="900" dirty="0"/>
              <a:t>페이지 </a:t>
            </a:r>
            <a:r>
              <a:rPr lang="ko-KR" altLang="en-US" sz="900" spc="-65" dirty="0"/>
              <a:t> </a:t>
            </a:r>
            <a:fld id="{81D60167-4931-47E6-BA6A-407CBD079E47}" type="slidenum">
              <a:rPr sz="900" smtClean="0"/>
              <a:pPr marL="12700"/>
              <a:t>2</a:t>
            </a:fld>
            <a:r>
              <a:rPr sz="900" dirty="0"/>
              <a:t> </a:t>
            </a:r>
            <a:r>
              <a:rPr sz="900" spc="-40" dirty="0"/>
              <a:t> </a:t>
            </a:r>
            <a:r>
              <a:rPr sz="900" dirty="0"/>
              <a:t>/ </a:t>
            </a:r>
            <a:r>
              <a:rPr sz="900" spc="-45" dirty="0"/>
              <a:t> </a:t>
            </a:r>
            <a:r>
              <a:rPr lang="en-US" altLang="ko-KR" sz="900" spc="-45" dirty="0"/>
              <a:t>4</a:t>
            </a:r>
            <a:endParaRPr sz="9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49A5164-438B-49D0-9B80-59706BBB4A0A}"/>
              </a:ext>
            </a:extLst>
          </p:cNvPr>
          <p:cNvSpPr txBox="1"/>
          <p:nvPr/>
        </p:nvSpPr>
        <p:spPr>
          <a:xfrm>
            <a:off x="2885116" y="328133"/>
            <a:ext cx="17876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>
                <a:latin typeface="+mj-ea"/>
                <a:ea typeface="+mj-ea"/>
              </a:rPr>
              <a:t>입  사  지  원  서</a:t>
            </a:r>
          </a:p>
        </p:txBody>
      </p:sp>
    </p:spTree>
    <p:extLst>
      <p:ext uri="{BB962C8B-B14F-4D97-AF65-F5344CB8AC3E}">
        <p14:creationId xmlns:p14="http://schemas.microsoft.com/office/powerpoint/2010/main" val="1016495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013566"/>
            <a:ext cx="406082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9"/>
              </a:spcBef>
            </a:pPr>
            <a:r>
              <a:rPr sz="1200" b="1" spc="-10" dirty="0">
                <a:solidFill>
                  <a:srgbClr val="000099"/>
                </a:solidFill>
                <a:latin typeface="맑은 고딕"/>
                <a:cs typeface="맑은 고딕"/>
              </a:rPr>
              <a:t>09.</a:t>
            </a:r>
            <a:r>
              <a:rPr sz="1200" b="1" spc="175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sz="1200" b="1" dirty="0">
                <a:solidFill>
                  <a:srgbClr val="000099"/>
                </a:solidFill>
                <a:latin typeface="맑은 고딕"/>
                <a:cs typeface="맑은 고딕"/>
              </a:rPr>
              <a:t>자기소개서</a:t>
            </a:r>
            <a:endParaRPr sz="1200" dirty="0">
              <a:solidFill>
                <a:srgbClr val="000099"/>
              </a:solidFill>
              <a:latin typeface="맑은 고딕"/>
              <a:cs typeface="맑은 고딕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8622155"/>
            <a:ext cx="6598284" cy="371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44000"/>
              </a:lnSpc>
            </a:pPr>
            <a:r>
              <a:rPr sz="1000" b="1" spc="-10" dirty="0">
                <a:latin typeface="맑은 고딕"/>
                <a:cs typeface="맑은 고딕"/>
              </a:rPr>
              <a:t>입사지</a:t>
            </a:r>
            <a:r>
              <a:rPr sz="1000" b="1" dirty="0">
                <a:latin typeface="맑은 고딕"/>
                <a:cs typeface="맑은 고딕"/>
              </a:rPr>
              <a:t>원</a:t>
            </a:r>
            <a:r>
              <a:rPr sz="1000" b="1" spc="-10" dirty="0">
                <a:latin typeface="맑은 고딕"/>
                <a:cs typeface="맑은 고딕"/>
              </a:rPr>
              <a:t>서상의</a:t>
            </a:r>
            <a:r>
              <a:rPr sz="1000" b="1" spc="155" dirty="0">
                <a:latin typeface="맑은 고딕"/>
                <a:cs typeface="맑은 고딕"/>
              </a:rPr>
              <a:t> </a:t>
            </a:r>
            <a:r>
              <a:rPr sz="1000" b="1" dirty="0">
                <a:latin typeface="맑은 고딕"/>
                <a:cs typeface="맑은 고딕"/>
              </a:rPr>
              <a:t>모</a:t>
            </a:r>
            <a:r>
              <a:rPr sz="1000" b="1" spc="-10" dirty="0">
                <a:latin typeface="맑은 고딕"/>
                <a:cs typeface="맑은 고딕"/>
              </a:rPr>
              <a:t>든</a:t>
            </a:r>
            <a:r>
              <a:rPr sz="1000" b="1" spc="150" dirty="0">
                <a:latin typeface="맑은 고딕"/>
                <a:cs typeface="맑은 고딕"/>
              </a:rPr>
              <a:t> </a:t>
            </a:r>
            <a:r>
              <a:rPr sz="1000" b="1" spc="-10" dirty="0">
                <a:latin typeface="맑은 고딕"/>
                <a:cs typeface="맑은 고딕"/>
              </a:rPr>
              <a:t>기</a:t>
            </a:r>
            <a:r>
              <a:rPr sz="1000" b="1" dirty="0">
                <a:latin typeface="맑은 고딕"/>
                <a:cs typeface="맑은 고딕"/>
              </a:rPr>
              <a:t>재</a:t>
            </a:r>
            <a:r>
              <a:rPr sz="1000" b="1" spc="-10" dirty="0">
                <a:latin typeface="맑은 고딕"/>
                <a:cs typeface="맑은 고딕"/>
              </a:rPr>
              <a:t>사항이</a:t>
            </a:r>
            <a:r>
              <a:rPr sz="1000" b="1" spc="155" dirty="0">
                <a:latin typeface="맑은 고딕"/>
                <a:cs typeface="맑은 고딕"/>
              </a:rPr>
              <a:t> </a:t>
            </a:r>
            <a:r>
              <a:rPr sz="1000" b="1" spc="-10" dirty="0">
                <a:latin typeface="맑은 고딕"/>
                <a:cs typeface="맑은 고딕"/>
              </a:rPr>
              <a:t>사</a:t>
            </a:r>
            <a:r>
              <a:rPr sz="1000" b="1" dirty="0">
                <a:latin typeface="맑은 고딕"/>
                <a:cs typeface="맑은 고딕"/>
              </a:rPr>
              <a:t>실</a:t>
            </a:r>
            <a:r>
              <a:rPr sz="1000" b="1" spc="-10" dirty="0">
                <a:latin typeface="맑은 고딕"/>
                <a:cs typeface="맑은 고딕"/>
              </a:rPr>
              <a:t>과</a:t>
            </a:r>
            <a:r>
              <a:rPr sz="1000" b="1" spc="150" dirty="0">
                <a:latin typeface="맑은 고딕"/>
                <a:cs typeface="맑은 고딕"/>
              </a:rPr>
              <a:t> </a:t>
            </a:r>
            <a:r>
              <a:rPr sz="1000" b="1" spc="-10" dirty="0">
                <a:latin typeface="맑은 고딕"/>
                <a:cs typeface="맑은 고딕"/>
              </a:rPr>
              <a:t>다름이</a:t>
            </a:r>
            <a:r>
              <a:rPr sz="1000" b="1" spc="150" dirty="0">
                <a:latin typeface="맑은 고딕"/>
                <a:cs typeface="맑은 고딕"/>
              </a:rPr>
              <a:t> </a:t>
            </a:r>
            <a:r>
              <a:rPr sz="1000" b="1" dirty="0">
                <a:latin typeface="맑은 고딕"/>
                <a:cs typeface="맑은 고딕"/>
              </a:rPr>
              <a:t>없</a:t>
            </a:r>
            <a:r>
              <a:rPr sz="1000" b="1" spc="-10" dirty="0">
                <a:latin typeface="맑은 고딕"/>
                <a:cs typeface="맑은 고딕"/>
              </a:rPr>
              <a:t>으며</a:t>
            </a:r>
            <a:r>
              <a:rPr sz="1000" b="1" spc="-5" dirty="0">
                <a:latin typeface="맑은 고딕"/>
                <a:cs typeface="맑은 고딕"/>
              </a:rPr>
              <a:t>,</a:t>
            </a:r>
            <a:r>
              <a:rPr sz="1000" b="1" spc="155" dirty="0">
                <a:latin typeface="맑은 고딕"/>
                <a:cs typeface="맑은 고딕"/>
              </a:rPr>
              <a:t> </a:t>
            </a:r>
            <a:r>
              <a:rPr sz="1000" b="1" spc="-10" dirty="0">
                <a:latin typeface="맑은 고딕"/>
                <a:cs typeface="맑은 고딕"/>
              </a:rPr>
              <a:t>합격</a:t>
            </a:r>
            <a:r>
              <a:rPr sz="1000" b="1" spc="150" dirty="0">
                <a:latin typeface="맑은 고딕"/>
                <a:cs typeface="맑은 고딕"/>
              </a:rPr>
              <a:t> </a:t>
            </a:r>
            <a:r>
              <a:rPr sz="1000" b="1" spc="-10" dirty="0">
                <a:latin typeface="맑은 고딕"/>
                <a:cs typeface="맑은 고딕"/>
              </a:rPr>
              <a:t>후</a:t>
            </a:r>
            <a:r>
              <a:rPr sz="1000" b="1" spc="150" dirty="0">
                <a:latin typeface="맑은 고딕"/>
                <a:cs typeface="맑은 고딕"/>
              </a:rPr>
              <a:t> </a:t>
            </a:r>
            <a:r>
              <a:rPr sz="1000" b="1" spc="-10" dirty="0">
                <a:latin typeface="맑은 고딕"/>
                <a:cs typeface="맑은 고딕"/>
              </a:rPr>
              <a:t>또는</a:t>
            </a:r>
            <a:r>
              <a:rPr sz="1000" b="1" spc="150" dirty="0">
                <a:latin typeface="맑은 고딕"/>
                <a:cs typeface="맑은 고딕"/>
              </a:rPr>
              <a:t> </a:t>
            </a:r>
            <a:r>
              <a:rPr sz="1000" b="1" dirty="0">
                <a:latin typeface="맑은 고딕"/>
                <a:cs typeface="맑은 고딕"/>
              </a:rPr>
              <a:t>입</a:t>
            </a:r>
            <a:r>
              <a:rPr sz="1000" b="1" spc="-10" dirty="0">
                <a:latin typeface="맑은 고딕"/>
                <a:cs typeface="맑은 고딕"/>
              </a:rPr>
              <a:t>사</a:t>
            </a:r>
            <a:r>
              <a:rPr sz="1000" b="1" spc="150" dirty="0">
                <a:latin typeface="맑은 고딕"/>
                <a:cs typeface="맑은 고딕"/>
              </a:rPr>
              <a:t> </a:t>
            </a:r>
            <a:r>
              <a:rPr sz="1000" b="1" spc="-10" dirty="0">
                <a:latin typeface="맑은 고딕"/>
                <a:cs typeface="맑은 고딕"/>
              </a:rPr>
              <a:t>후에라도</a:t>
            </a:r>
            <a:r>
              <a:rPr sz="1000" b="1" spc="150" dirty="0">
                <a:latin typeface="맑은 고딕"/>
                <a:cs typeface="맑은 고딕"/>
              </a:rPr>
              <a:t> </a:t>
            </a:r>
            <a:r>
              <a:rPr sz="1000" b="1" dirty="0">
                <a:latin typeface="맑은 고딕"/>
                <a:cs typeface="맑은 고딕"/>
              </a:rPr>
              <a:t>허</a:t>
            </a:r>
            <a:r>
              <a:rPr sz="1000" b="1" spc="-10" dirty="0">
                <a:latin typeface="맑은 고딕"/>
                <a:cs typeface="맑은 고딕"/>
              </a:rPr>
              <a:t>위기재</a:t>
            </a:r>
            <a:r>
              <a:rPr sz="1000" b="1" spc="155" dirty="0">
                <a:latin typeface="맑은 고딕"/>
                <a:cs typeface="맑은 고딕"/>
              </a:rPr>
              <a:t> </a:t>
            </a:r>
            <a:r>
              <a:rPr sz="1000" b="1" dirty="0">
                <a:latin typeface="맑은 고딕"/>
                <a:cs typeface="맑은 고딕"/>
              </a:rPr>
              <a:t>사</a:t>
            </a:r>
            <a:r>
              <a:rPr sz="1000" b="1" spc="-10" dirty="0">
                <a:latin typeface="맑은 고딕"/>
                <a:cs typeface="맑은 고딕"/>
              </a:rPr>
              <a:t>실이</a:t>
            </a:r>
            <a:r>
              <a:rPr sz="1000" b="1" spc="150" dirty="0">
                <a:latin typeface="맑은 고딕"/>
                <a:cs typeface="맑은 고딕"/>
              </a:rPr>
              <a:t> </a:t>
            </a:r>
            <a:r>
              <a:rPr sz="1000" b="1" spc="-10" dirty="0">
                <a:latin typeface="맑은 고딕"/>
                <a:cs typeface="맑은 고딕"/>
              </a:rPr>
              <a:t>확</a:t>
            </a:r>
            <a:r>
              <a:rPr sz="1000" b="1" dirty="0">
                <a:latin typeface="맑은 고딕"/>
                <a:cs typeface="맑은 고딕"/>
              </a:rPr>
              <a:t>인</a:t>
            </a:r>
            <a:r>
              <a:rPr sz="1000" b="1" spc="-10" dirty="0">
                <a:latin typeface="맑은 고딕"/>
                <a:cs typeface="맑은 고딕"/>
              </a:rPr>
              <a:t>되어 합격</a:t>
            </a:r>
            <a:r>
              <a:rPr sz="1000" b="1" spc="150" dirty="0">
                <a:latin typeface="맑은 고딕"/>
                <a:cs typeface="맑은 고딕"/>
              </a:rPr>
              <a:t> </a:t>
            </a:r>
            <a:r>
              <a:rPr sz="1000" b="1" spc="-10" dirty="0">
                <a:latin typeface="맑은 고딕"/>
                <a:cs typeface="맑은 고딕"/>
              </a:rPr>
              <a:t>또는</a:t>
            </a:r>
            <a:r>
              <a:rPr sz="1000" b="1" spc="150" dirty="0">
                <a:latin typeface="맑은 고딕"/>
                <a:cs typeface="맑은 고딕"/>
              </a:rPr>
              <a:t> </a:t>
            </a:r>
            <a:r>
              <a:rPr sz="1000" b="1" spc="-10" dirty="0">
                <a:latin typeface="맑은 고딕"/>
                <a:cs typeface="맑은 고딕"/>
              </a:rPr>
              <a:t>입</a:t>
            </a:r>
            <a:r>
              <a:rPr sz="1000" b="1" dirty="0">
                <a:latin typeface="맑은 고딕"/>
                <a:cs typeface="맑은 고딕"/>
              </a:rPr>
              <a:t>사</a:t>
            </a:r>
            <a:r>
              <a:rPr sz="1000" b="1" spc="-10" dirty="0">
                <a:latin typeface="맑은 고딕"/>
                <a:cs typeface="맑은 고딕"/>
              </a:rPr>
              <a:t>가</a:t>
            </a:r>
            <a:r>
              <a:rPr sz="1000" b="1" spc="150" dirty="0">
                <a:latin typeface="맑은 고딕"/>
                <a:cs typeface="맑은 고딕"/>
              </a:rPr>
              <a:t> </a:t>
            </a:r>
            <a:r>
              <a:rPr sz="1000" b="1" spc="-10" dirty="0">
                <a:latin typeface="맑은 고딕"/>
                <a:cs typeface="맑은 고딕"/>
              </a:rPr>
              <a:t>취소</a:t>
            </a:r>
            <a:r>
              <a:rPr sz="1000" b="1" dirty="0">
                <a:latin typeface="맑은 고딕"/>
                <a:cs typeface="맑은 고딕"/>
              </a:rPr>
              <a:t>되</a:t>
            </a:r>
            <a:r>
              <a:rPr sz="1000" b="1" spc="-10" dirty="0">
                <a:latin typeface="맑은 고딕"/>
                <a:cs typeface="맑은 고딕"/>
              </a:rPr>
              <a:t>더라도</a:t>
            </a:r>
            <a:r>
              <a:rPr sz="1000" b="1" spc="150" dirty="0">
                <a:latin typeface="맑은 고딕"/>
                <a:cs typeface="맑은 고딕"/>
              </a:rPr>
              <a:t> </a:t>
            </a:r>
            <a:r>
              <a:rPr sz="1000" b="1" spc="-10" dirty="0">
                <a:latin typeface="맑은 고딕"/>
                <a:cs typeface="맑은 고딕"/>
              </a:rPr>
              <a:t>이</a:t>
            </a:r>
            <a:r>
              <a:rPr sz="1000" b="1" dirty="0">
                <a:latin typeface="맑은 고딕"/>
                <a:cs typeface="맑은 고딕"/>
              </a:rPr>
              <a:t>의</a:t>
            </a:r>
            <a:r>
              <a:rPr sz="1000" b="1" spc="-10" dirty="0">
                <a:latin typeface="맑은 고딕"/>
                <a:cs typeface="맑은 고딕"/>
              </a:rPr>
              <a:t>를</a:t>
            </a:r>
            <a:r>
              <a:rPr sz="1000" b="1" spc="155" dirty="0">
                <a:latin typeface="맑은 고딕"/>
                <a:cs typeface="맑은 고딕"/>
              </a:rPr>
              <a:t> </a:t>
            </a:r>
            <a:r>
              <a:rPr sz="1000" b="1" spc="-10" dirty="0">
                <a:latin typeface="맑은 고딕"/>
                <a:cs typeface="맑은 고딕"/>
              </a:rPr>
              <a:t>제기</a:t>
            </a:r>
            <a:r>
              <a:rPr sz="1000" b="1" dirty="0">
                <a:latin typeface="맑은 고딕"/>
                <a:cs typeface="맑은 고딕"/>
              </a:rPr>
              <a:t>하</a:t>
            </a:r>
            <a:r>
              <a:rPr sz="1000" b="1" spc="-10" dirty="0">
                <a:latin typeface="맑은 고딕"/>
                <a:cs typeface="맑은 고딕"/>
              </a:rPr>
              <a:t>지</a:t>
            </a:r>
            <a:r>
              <a:rPr sz="1000" b="1" spc="150" dirty="0">
                <a:latin typeface="맑은 고딕"/>
                <a:cs typeface="맑은 고딕"/>
              </a:rPr>
              <a:t> </a:t>
            </a:r>
            <a:r>
              <a:rPr sz="1000" b="1" spc="-10" dirty="0">
                <a:latin typeface="맑은 고딕"/>
                <a:cs typeface="맑은 고딕"/>
              </a:rPr>
              <a:t>않을</a:t>
            </a:r>
            <a:r>
              <a:rPr sz="1000" b="1" spc="150" dirty="0">
                <a:latin typeface="맑은 고딕"/>
                <a:cs typeface="맑은 고딕"/>
              </a:rPr>
              <a:t> </a:t>
            </a:r>
            <a:r>
              <a:rPr sz="1000" b="1" spc="-10" dirty="0">
                <a:latin typeface="맑은 고딕"/>
                <a:cs typeface="맑은 고딕"/>
              </a:rPr>
              <a:t>것을</a:t>
            </a:r>
            <a:r>
              <a:rPr sz="1000" b="1" spc="150" dirty="0">
                <a:latin typeface="맑은 고딕"/>
                <a:cs typeface="맑은 고딕"/>
              </a:rPr>
              <a:t> </a:t>
            </a:r>
            <a:r>
              <a:rPr sz="1000" b="1" spc="-10" dirty="0">
                <a:latin typeface="맑은 고딕"/>
                <a:cs typeface="맑은 고딕"/>
              </a:rPr>
              <a:t>서</a:t>
            </a:r>
            <a:r>
              <a:rPr sz="1000" b="1" dirty="0">
                <a:latin typeface="맑은 고딕"/>
                <a:cs typeface="맑은 고딕"/>
              </a:rPr>
              <a:t>약</a:t>
            </a:r>
            <a:r>
              <a:rPr sz="1000" b="1" spc="-10" dirty="0">
                <a:latin typeface="맑은 고딕"/>
                <a:cs typeface="맑은 고딕"/>
              </a:rPr>
              <a:t>합니다</a:t>
            </a:r>
            <a:r>
              <a:rPr sz="1000" b="1" spc="-5" dirty="0">
                <a:latin typeface="맑은 고딕"/>
                <a:cs typeface="맑은 고딕"/>
              </a:rPr>
              <a:t>.</a:t>
            </a:r>
            <a:endParaRPr sz="1000">
              <a:latin typeface="맑은 고딕"/>
              <a:cs typeface="맑은 고딕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063825"/>
              </p:ext>
            </p:extLst>
          </p:nvPr>
        </p:nvGraphicFramePr>
        <p:xfrm>
          <a:off x="349250" y="1255598"/>
          <a:ext cx="6858000" cy="72915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9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78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6104">
                <a:tc>
                  <a:txBody>
                    <a:bodyPr/>
                    <a:lstStyle/>
                    <a:p>
                      <a:pPr marL="327025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성장과정</a:t>
                      </a:r>
                      <a:r>
                        <a:rPr sz="1000" b="0" spc="15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및</a:t>
                      </a:r>
                      <a:r>
                        <a:rPr sz="1000" b="0" spc="15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sz="1000" b="0" spc="1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가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치관</a:t>
                      </a:r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1386">
                      <a:solidFill>
                        <a:srgbClr val="000000"/>
                      </a:solidFill>
                      <a:prstDash val="solid"/>
                    </a:lnT>
                    <a:lnB w="21082">
                      <a:solidFill>
                        <a:srgbClr val="000000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19557">
                      <a:solidFill>
                        <a:srgbClr val="000000"/>
                      </a:solidFill>
                      <a:prstDash val="solid"/>
                    </a:lnL>
                    <a:lnB w="21082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1282">
                <a:tc gridSpan="2">
                  <a:txBody>
                    <a:bodyPr/>
                    <a:lstStyle/>
                    <a:p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19557">
                      <a:solidFill>
                        <a:srgbClr val="000000"/>
                      </a:solidFill>
                      <a:prstDash val="solid"/>
                    </a:lnL>
                    <a:lnR w="19864">
                      <a:solidFill>
                        <a:srgbClr val="000000"/>
                      </a:solidFill>
                      <a:prstDash val="solid"/>
                    </a:lnR>
                    <a:lnT w="21082">
                      <a:solidFill>
                        <a:srgbClr val="000000"/>
                      </a:solidFill>
                      <a:prstDash val="solid"/>
                    </a:lnT>
                    <a:lnB w="21081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474">
                <a:tc>
                  <a:txBody>
                    <a:bodyPr/>
                    <a:lstStyle/>
                    <a:p>
                      <a:pPr marL="327025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자신의</a:t>
                      </a:r>
                      <a:r>
                        <a:rPr sz="1000" b="0" spc="15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sz="1000" b="0" spc="-5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장</a:t>
                      </a:r>
                      <a:r>
                        <a:rPr sz="1000" b="0" spc="1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점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과</a:t>
                      </a:r>
                      <a:r>
                        <a:rPr sz="1000" b="0" spc="15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단점</a:t>
                      </a:r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108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081">
                      <a:solidFill>
                        <a:srgbClr val="000000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19557">
                      <a:solidFill>
                        <a:srgbClr val="000000"/>
                      </a:solidFill>
                      <a:prstDash val="solid"/>
                    </a:lnL>
                    <a:lnT w="21081">
                      <a:solidFill>
                        <a:srgbClr val="000000"/>
                      </a:solidFill>
                      <a:prstDash val="solid"/>
                    </a:lnT>
                    <a:lnB w="21081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9679">
                <a:tc gridSpan="2">
                  <a:txBody>
                    <a:bodyPr/>
                    <a:lstStyle/>
                    <a:p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19557">
                      <a:solidFill>
                        <a:srgbClr val="000000"/>
                      </a:solidFill>
                      <a:prstDash val="solid"/>
                    </a:lnL>
                    <a:lnR w="19864">
                      <a:solidFill>
                        <a:srgbClr val="000000"/>
                      </a:solidFill>
                      <a:prstDash val="solid"/>
                    </a:lnR>
                    <a:lnT w="21081">
                      <a:solidFill>
                        <a:srgbClr val="000000"/>
                      </a:solidFill>
                      <a:prstDash val="solid"/>
                    </a:lnT>
                    <a:lnB w="21081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474">
                <a:tc>
                  <a:txBody>
                    <a:bodyPr/>
                    <a:lstStyle/>
                    <a:p>
                      <a:pPr marL="361950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학창시</a:t>
                      </a:r>
                      <a:r>
                        <a:rPr sz="1000" b="0" spc="1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절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/</a:t>
                      </a:r>
                      <a:r>
                        <a:rPr sz="1000" b="0" spc="1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사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회생활</a:t>
                      </a:r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108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081">
                      <a:solidFill>
                        <a:srgbClr val="000000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19557">
                      <a:solidFill>
                        <a:srgbClr val="000000"/>
                      </a:solidFill>
                      <a:prstDash val="solid"/>
                    </a:lnL>
                    <a:lnT w="21081">
                      <a:solidFill>
                        <a:srgbClr val="000000"/>
                      </a:solidFill>
                      <a:prstDash val="solid"/>
                    </a:lnT>
                    <a:lnB w="21081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3021">
                <a:tc gridSpan="2"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19557">
                      <a:solidFill>
                        <a:srgbClr val="000000"/>
                      </a:solidFill>
                      <a:prstDash val="solid"/>
                    </a:lnL>
                    <a:lnR w="19864">
                      <a:solidFill>
                        <a:srgbClr val="000000"/>
                      </a:solidFill>
                      <a:prstDash val="solid"/>
                    </a:lnR>
                    <a:lnT w="21081">
                      <a:solidFill>
                        <a:srgbClr val="000000"/>
                      </a:solidFill>
                      <a:prstDash val="solid"/>
                    </a:lnT>
                    <a:lnB w="21081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474">
                <a:tc>
                  <a:txBody>
                    <a:bodyPr/>
                    <a:lstStyle/>
                    <a:p>
                      <a:pPr marL="517525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입사</a:t>
                      </a:r>
                      <a:r>
                        <a:rPr sz="1000" b="0" spc="15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후</a:t>
                      </a:r>
                      <a:r>
                        <a:rPr sz="1000" b="0" spc="15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포부</a:t>
                      </a:r>
                      <a:endParaRPr sz="1000" b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2108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081">
                      <a:solidFill>
                        <a:srgbClr val="000000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19557">
                      <a:solidFill>
                        <a:srgbClr val="000000"/>
                      </a:solidFill>
                      <a:prstDash val="solid"/>
                    </a:lnL>
                    <a:lnT w="21081">
                      <a:solidFill>
                        <a:srgbClr val="000000"/>
                      </a:solidFill>
                      <a:prstDash val="solid"/>
                    </a:lnT>
                    <a:lnB w="21081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8994">
                <a:tc gridSpan="2">
                  <a:txBody>
                    <a:bodyPr/>
                    <a:lstStyle/>
                    <a:p>
                      <a:endParaRPr sz="1000" b="0" dirty="0">
                        <a:latin typeface="맑은 고딕"/>
                        <a:cs typeface="맑은 고딕"/>
                      </a:endParaRPr>
                    </a:p>
                  </a:txBody>
                  <a:tcPr marL="0" marR="0" marT="0" marB="0" anchor="ctr">
                    <a:lnL w="19557">
                      <a:solidFill>
                        <a:srgbClr val="000000"/>
                      </a:solidFill>
                      <a:prstDash val="solid"/>
                    </a:lnL>
                    <a:lnR w="19864">
                      <a:solidFill>
                        <a:srgbClr val="000000"/>
                      </a:solidFill>
                      <a:prstDash val="solid"/>
                    </a:lnR>
                    <a:lnT w="21081">
                      <a:solidFill>
                        <a:srgbClr val="000000"/>
                      </a:solidFill>
                      <a:prstDash val="solid"/>
                    </a:lnT>
                    <a:lnB w="19558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391403" y="9229723"/>
          <a:ext cx="1748153" cy="4728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8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7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5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51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6448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맑은 고딕"/>
                          <a:cs typeface="맑은 고딕"/>
                        </a:rPr>
                        <a:t>작성일</a:t>
                      </a:r>
                      <a:r>
                        <a:rPr sz="1000" b="1" spc="155" dirty="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sz="1000" b="1" spc="-5" dirty="0">
                          <a:latin typeface="맑은 고딕"/>
                          <a:cs typeface="맑은 고딕"/>
                        </a:rPr>
                        <a:t>20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맑은 고딕"/>
                          <a:cs typeface="맑은 고딕"/>
                        </a:rPr>
                        <a:t>년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맑은 고딕"/>
                          <a:cs typeface="맑은 고딕"/>
                        </a:rPr>
                        <a:t>월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맑은 고딕"/>
                          <a:cs typeface="맑은 고딕"/>
                        </a:rPr>
                        <a:t>일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448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맑은 고딕"/>
                          <a:cs typeface="맑은 고딕"/>
                        </a:rPr>
                        <a:t>지원자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000" b="1" spc="15" dirty="0">
                          <a:latin typeface="맑은 고딕"/>
                          <a:cs typeface="맑은 고딕"/>
                        </a:rPr>
                        <a:t>(</a:t>
                      </a:r>
                      <a:r>
                        <a:rPr sz="1000" b="1" dirty="0">
                          <a:latin typeface="맑은 고딕"/>
                          <a:cs typeface="맑은 고딕"/>
                        </a:rPr>
                        <a:t>인)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Holder 6">
            <a:extLst>
              <a:ext uri="{FF2B5EF4-FFF2-40B4-BE49-F238E27FC236}">
                <a16:creationId xmlns:a16="http://schemas.microsoft.com/office/drawing/2014/main" id="{6713B1FC-DC8D-4304-AC25-C9758B43F5E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369050" y="9980320"/>
            <a:ext cx="748792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1" i="0">
                <a:solidFill>
                  <a:schemeClr val="tx1"/>
                </a:solidFill>
                <a:latin typeface="+mj-ea"/>
                <a:ea typeface="+mj-ea"/>
                <a:cs typeface="Arial Unicode MS"/>
              </a:defRPr>
            </a:lvl1pPr>
          </a:lstStyle>
          <a:p>
            <a:pPr marL="12700"/>
            <a:r>
              <a:rPr lang="ko-KR" altLang="en-US" sz="900" dirty="0"/>
              <a:t>페이지 </a:t>
            </a:r>
            <a:r>
              <a:rPr lang="ko-KR" altLang="en-US" sz="900" spc="-65" dirty="0"/>
              <a:t> </a:t>
            </a:r>
            <a:fld id="{81D60167-4931-47E6-BA6A-407CBD079E47}" type="slidenum">
              <a:rPr sz="900" smtClean="0"/>
              <a:pPr marL="12700"/>
              <a:t>3</a:t>
            </a:fld>
            <a:r>
              <a:rPr sz="900" dirty="0"/>
              <a:t> </a:t>
            </a:r>
            <a:r>
              <a:rPr sz="900" spc="-40" dirty="0"/>
              <a:t> </a:t>
            </a:r>
            <a:r>
              <a:rPr sz="900" dirty="0"/>
              <a:t>/ </a:t>
            </a:r>
            <a:r>
              <a:rPr sz="900" spc="-45" dirty="0"/>
              <a:t> </a:t>
            </a:r>
            <a:r>
              <a:rPr lang="en-US" altLang="ko-KR" sz="900" spc="-45" dirty="0"/>
              <a:t>4</a:t>
            </a:r>
            <a:endParaRPr sz="9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1A4651-1B8C-4802-85E5-C5738BE9551C}"/>
              </a:ext>
            </a:extLst>
          </p:cNvPr>
          <p:cNvSpPr txBox="1"/>
          <p:nvPr/>
        </p:nvSpPr>
        <p:spPr>
          <a:xfrm>
            <a:off x="2885116" y="328133"/>
            <a:ext cx="17876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>
                <a:latin typeface="+mj-ea"/>
                <a:ea typeface="+mj-ea"/>
              </a:rPr>
              <a:t>입  사  지  원  서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015335"/>
            <a:ext cx="406082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9"/>
              </a:spcBef>
            </a:pPr>
            <a:r>
              <a:rPr lang="en-US" altLang="ko-KR" sz="1200" b="1" spc="-10" dirty="0">
                <a:solidFill>
                  <a:srgbClr val="000099"/>
                </a:solidFill>
                <a:latin typeface="맑은 고딕"/>
                <a:cs typeface="맑은 고딕"/>
              </a:rPr>
              <a:t>10</a:t>
            </a:r>
            <a:r>
              <a:rPr sz="1200" b="1" spc="-10" dirty="0">
                <a:solidFill>
                  <a:srgbClr val="000099"/>
                </a:solidFill>
                <a:latin typeface="맑은 고딕"/>
                <a:cs typeface="맑은 고딕"/>
              </a:rPr>
              <a:t>.</a:t>
            </a:r>
            <a:r>
              <a:rPr sz="1200" b="1" spc="175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lang="ko-KR" altLang="en-US" sz="1200" b="1" spc="175" dirty="0">
                <a:solidFill>
                  <a:srgbClr val="000099"/>
                </a:solidFill>
                <a:latin typeface="맑은 고딕"/>
                <a:cs typeface="맑은 고딕"/>
              </a:rPr>
              <a:t>경력기술서</a:t>
            </a:r>
            <a:endParaRPr sz="1200" dirty="0">
              <a:solidFill>
                <a:srgbClr val="000099"/>
              </a:solidFill>
              <a:latin typeface="맑은 고딕"/>
              <a:cs typeface="맑은 고딕"/>
            </a:endParaRPr>
          </a:p>
        </p:txBody>
      </p:sp>
      <p:sp>
        <p:nvSpPr>
          <p:cNvPr id="7" name="object 6">
            <a:extLst>
              <a:ext uri="{FF2B5EF4-FFF2-40B4-BE49-F238E27FC236}">
                <a16:creationId xmlns:a16="http://schemas.microsoft.com/office/drawing/2014/main" id="{161BFE28-78F9-4FE2-A9DB-9A4316DCAA52}"/>
              </a:ext>
            </a:extLst>
          </p:cNvPr>
          <p:cNvSpPr txBox="1"/>
          <p:nvPr/>
        </p:nvSpPr>
        <p:spPr>
          <a:xfrm>
            <a:off x="444500" y="1224065"/>
            <a:ext cx="559816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※</a:t>
            </a:r>
            <a:r>
              <a:rPr sz="900" b="1" spc="114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lang="ko-KR" altLang="en-US" sz="900" b="1" spc="114" dirty="0">
                <a:solidFill>
                  <a:srgbClr val="000099"/>
                </a:solidFill>
                <a:latin typeface="맑은 고딕"/>
                <a:cs typeface="맑은 고딕"/>
              </a:rPr>
              <a:t>경력자의 경우</a:t>
            </a:r>
            <a:r>
              <a:rPr lang="en-US" altLang="ko-KR" sz="900" b="1" spc="114" dirty="0">
                <a:solidFill>
                  <a:srgbClr val="000099"/>
                </a:solidFill>
                <a:latin typeface="맑은 고딕"/>
                <a:cs typeface="맑은 고딕"/>
              </a:rPr>
              <a:t>, </a:t>
            </a:r>
            <a:r>
              <a:rPr lang="ko-KR" altLang="en-US" sz="900" b="1" spc="114" dirty="0">
                <a:solidFill>
                  <a:srgbClr val="000099"/>
                </a:solidFill>
                <a:latin typeface="맑은 고딕"/>
                <a:cs typeface="맑은 고딕"/>
              </a:rPr>
              <a:t>필수 기재 사항입니다</a:t>
            </a:r>
            <a:r>
              <a:rPr sz="900" b="1" dirty="0">
                <a:solidFill>
                  <a:srgbClr val="000099"/>
                </a:solidFill>
                <a:latin typeface="맑은 고딕"/>
                <a:cs typeface="맑은 고딕"/>
              </a:rPr>
              <a:t>.</a:t>
            </a:r>
            <a:r>
              <a:rPr lang="en-US" altLang="ko-KR" sz="900" b="1" dirty="0">
                <a:solidFill>
                  <a:srgbClr val="000099"/>
                </a:solidFill>
                <a:latin typeface="맑은 고딕"/>
                <a:cs typeface="맑은 고딕"/>
              </a:rPr>
              <a:t> </a:t>
            </a:r>
            <a:r>
              <a:rPr lang="ko-KR" altLang="en-US" sz="900" b="1" dirty="0">
                <a:solidFill>
                  <a:srgbClr val="000099"/>
                </a:solidFill>
                <a:latin typeface="맑은 고딕"/>
                <a:cs typeface="맑은 고딕"/>
              </a:rPr>
              <a:t>주요 경력 회사에 대해서만 작성 바랍니다</a:t>
            </a:r>
            <a:endParaRPr sz="900" dirty="0">
              <a:solidFill>
                <a:srgbClr val="000099"/>
              </a:solidFill>
              <a:latin typeface="맑은 고딕"/>
              <a:cs typeface="맑은 고딕"/>
            </a:endParaRP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5E5F725D-7E97-4A9B-922D-C36E329041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129602"/>
              </p:ext>
            </p:extLst>
          </p:nvPr>
        </p:nvGraphicFramePr>
        <p:xfrm>
          <a:off x="349250" y="1421606"/>
          <a:ext cx="6858000" cy="8268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1780">
                  <a:extLst>
                    <a:ext uri="{9D8B030D-6E8A-4147-A177-3AD203B41FA5}">
                      <a16:colId xmlns:a16="http://schemas.microsoft.com/office/drawing/2014/main" val="61418563"/>
                    </a:ext>
                  </a:extLst>
                </a:gridCol>
                <a:gridCol w="5296220">
                  <a:extLst>
                    <a:ext uri="{9D8B030D-6E8A-4147-A177-3AD203B41FA5}">
                      <a16:colId xmlns:a16="http://schemas.microsoft.com/office/drawing/2014/main" val="2652445457"/>
                    </a:ext>
                  </a:extLst>
                </a:gridCol>
              </a:tblGrid>
              <a:tr h="246684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개요</a:t>
                      </a:r>
                      <a:endParaRPr lang="en-US" altLang="ko-KR" sz="105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/>
                      <a:endParaRPr lang="en-US" altLang="ko-KR" sz="105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105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및</a:t>
                      </a:r>
                      <a:endParaRPr lang="en-US" altLang="ko-KR" sz="105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/>
                      <a:endParaRPr lang="en-US" altLang="ko-KR" sz="105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105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연혁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 latinLnBrk="1">
                        <a:buAutoNum type="arabicPeriod"/>
                      </a:pP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회사명 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</a:t>
                      </a:r>
                    </a:p>
                    <a:p>
                      <a:pPr marL="228600" indent="-228600" algn="l" latinLnBrk="1">
                        <a:buAutoNum type="arabicPeriod"/>
                      </a:pP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설립연도 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 </a:t>
                      </a:r>
                    </a:p>
                    <a:p>
                      <a:pPr marL="228600" indent="-228600" algn="l" latinLnBrk="1">
                        <a:buAutoNum type="arabicPeriod"/>
                      </a:pP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대표자 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</a:t>
                      </a:r>
                    </a:p>
                    <a:p>
                      <a:pPr marL="228600" indent="-228600" algn="l" latinLnBrk="1">
                        <a:buAutoNum type="arabicPeriod"/>
                      </a:pP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주소 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 </a:t>
                      </a:r>
                    </a:p>
                    <a:p>
                      <a:pPr marL="228600" indent="-228600" algn="l" latinLnBrk="1">
                        <a:buAutoNum type="arabicPeriod"/>
                      </a:pP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주요사업 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 </a:t>
                      </a:r>
                    </a:p>
                    <a:p>
                      <a:pPr marL="228600" indent="-228600" algn="l" latinLnBrk="1">
                        <a:buAutoNum type="arabicPeriod"/>
                      </a:pP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종업원수 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</a:t>
                      </a:r>
                    </a:p>
                    <a:p>
                      <a:pPr marL="228600" indent="-228600" algn="l" latinLnBrk="1">
                        <a:buAutoNum type="arabicPeriod"/>
                      </a:pP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홈페이지 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 www.</a:t>
                      </a:r>
                    </a:p>
                    <a:p>
                      <a:pPr marL="228600" indent="-228600" algn="l" latinLnBrk="1">
                        <a:buAutoNum type="arabicPeriod"/>
                      </a:pP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업종구분 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 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5231469"/>
                  </a:ext>
                </a:extLst>
              </a:tr>
              <a:tr h="166740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회사소개</a:t>
                      </a:r>
                      <a:endParaRPr lang="en-US" altLang="ko-KR" sz="105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조직 구성 및 주요 사업소개 등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…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0571149"/>
                  </a:ext>
                </a:extLst>
              </a:tr>
              <a:tr h="246684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담당업무</a:t>
                      </a:r>
                      <a:endParaRPr lang="en-US" altLang="ko-KR" sz="105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/>
                      <a:endParaRPr lang="en-US" altLang="ko-KR" sz="105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105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및</a:t>
                      </a:r>
                      <a:endParaRPr lang="en-US" altLang="ko-KR" sz="105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/>
                      <a:endParaRPr lang="en-US" altLang="ko-KR" sz="105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105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주요성과</a:t>
                      </a:r>
                      <a:endParaRPr lang="en-US" altLang="ko-KR" sz="105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8839139"/>
                  </a:ext>
                </a:extLst>
              </a:tr>
              <a:tr h="166740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퇴사사유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9707"/>
                  </a:ext>
                </a:extLst>
              </a:tr>
            </a:tbl>
          </a:graphicData>
        </a:graphic>
      </p:graphicFrame>
      <p:sp>
        <p:nvSpPr>
          <p:cNvPr id="9" name="Holder 6">
            <a:extLst>
              <a:ext uri="{FF2B5EF4-FFF2-40B4-BE49-F238E27FC236}">
                <a16:creationId xmlns:a16="http://schemas.microsoft.com/office/drawing/2014/main" id="{4E63EA4A-BCA7-48D0-82B9-F77D9B21E36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369050" y="9980320"/>
            <a:ext cx="748792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1" i="0">
                <a:solidFill>
                  <a:schemeClr val="tx1"/>
                </a:solidFill>
                <a:latin typeface="+mj-ea"/>
                <a:ea typeface="+mj-ea"/>
                <a:cs typeface="Arial Unicode MS"/>
              </a:defRPr>
            </a:lvl1pPr>
          </a:lstStyle>
          <a:p>
            <a:pPr marL="12700"/>
            <a:r>
              <a:rPr lang="ko-KR" altLang="en-US" sz="900" dirty="0"/>
              <a:t>페이지 </a:t>
            </a:r>
            <a:r>
              <a:rPr lang="ko-KR" altLang="en-US" sz="900" spc="-65" dirty="0"/>
              <a:t> </a:t>
            </a:r>
            <a:fld id="{81D60167-4931-47E6-BA6A-407CBD079E47}" type="slidenum">
              <a:rPr sz="900" smtClean="0"/>
              <a:pPr marL="12700"/>
              <a:t>4</a:t>
            </a:fld>
            <a:r>
              <a:rPr sz="900" dirty="0"/>
              <a:t> </a:t>
            </a:r>
            <a:r>
              <a:rPr sz="900" spc="-40" dirty="0"/>
              <a:t> </a:t>
            </a:r>
            <a:r>
              <a:rPr sz="900" dirty="0"/>
              <a:t>/ </a:t>
            </a:r>
            <a:r>
              <a:rPr sz="900" spc="-45" dirty="0"/>
              <a:t> </a:t>
            </a:r>
            <a:r>
              <a:rPr lang="en-US" altLang="ko-KR" sz="900" spc="-45" dirty="0"/>
              <a:t>4</a:t>
            </a:r>
            <a:endParaRPr sz="9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4F55E9-748E-4E20-8C1E-FF3CB637DD4F}"/>
              </a:ext>
            </a:extLst>
          </p:cNvPr>
          <p:cNvSpPr txBox="1"/>
          <p:nvPr/>
        </p:nvSpPr>
        <p:spPr>
          <a:xfrm>
            <a:off x="2885116" y="328133"/>
            <a:ext cx="17876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>
                <a:latin typeface="+mj-ea"/>
                <a:ea typeface="+mj-ea"/>
              </a:rPr>
              <a:t>입  사  지  원  서</a:t>
            </a:r>
          </a:p>
        </p:txBody>
      </p:sp>
    </p:spTree>
    <p:extLst>
      <p:ext uri="{BB962C8B-B14F-4D97-AF65-F5344CB8AC3E}">
        <p14:creationId xmlns:p14="http://schemas.microsoft.com/office/powerpoint/2010/main" val="1385267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321</Words>
  <Application>Microsoft Office PowerPoint</Application>
  <PresentationFormat>사용자 지정</PresentationFormat>
  <Paragraphs>123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Calibri</vt:lpstr>
      <vt:lpstr>Office Theme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김치언</dc:creator>
  <cp:lastModifiedBy>유인철</cp:lastModifiedBy>
  <cp:revision>13</cp:revision>
  <cp:lastPrinted>2019-07-24T02:30:10Z</cp:lastPrinted>
  <dcterms:created xsi:type="dcterms:W3CDTF">2018-10-28T08:45:36Z</dcterms:created>
  <dcterms:modified xsi:type="dcterms:W3CDTF">2019-07-24T02:31:27Z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2018-10-28T00:00:00Z</vt:filetime>
  </property>
  <property fmtid="{D5CDD505-2E9C-101B-9397-08002B2CF9AE}" pid="3" name="LastSaved">
    <vt:filetime>2018-10-27T00:00:00Z</vt:filetime>
  </property>
</Properties>
</file>