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919"/>
    <a:srgbClr val="383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2D79C5-3E0C-4959-8691-E928DE8AD7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FE96C63-797F-4C38-8C06-6511455797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4A2DF9E-5FE1-4F0A-BAD8-904AEC365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06E2-62EE-4B7B-BC5F-D733DAD3BE07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A7553AC-302F-484E-B933-22301A5DD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B45E1DD-BAF4-4B91-895E-89CEEC818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D8E-D7E3-4A2C-AAD6-E292F38899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9916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AFA6B11-FE87-4FFF-9ED0-46E6A04C5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B3DAC3F-1C6E-4F6D-A5C2-4A9C3DB544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178C6B0-CCE8-4E11-BBF5-5312575E6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06E2-62EE-4B7B-BC5F-D733DAD3BE07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7C09E36-CCE0-4C2F-9B8C-5D495B23F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53CB0F7-FE16-4201-B217-CDF6438AA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D8E-D7E3-4A2C-AAD6-E292F38899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338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43E13F8-56E4-46E6-8C3B-A3E0E13611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EF81211-6A23-450E-9231-C4735FDD70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191A60D-2984-43C3-BC9E-7AA129B5D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06E2-62EE-4B7B-BC5F-D733DAD3BE07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2403055-DF1B-4AAE-AF0F-2305FDE8D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AE2B4DF-E032-437C-9AD8-9FC7D9215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D8E-D7E3-4A2C-AAD6-E292F38899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2706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72D45E-6654-40E7-8021-A3FA28E83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42EE948-545F-49B8-80FA-97DC820090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039E23A-BE50-438D-8748-8E0C5290E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06E2-62EE-4B7B-BC5F-D733DAD3BE07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D0807E9-DA05-43F7-ADA5-A1DE1C166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B4039F2-CF7B-4CDC-A79A-22F23AD7E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D8E-D7E3-4A2C-AAD6-E292F38899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5402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BBFDD5D-6AE5-497B-8ED2-A72B8E51A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F9B7EAC-E784-4F39-A339-D6E4ED6C9D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641970E-0ED1-4BF2-9BEE-54339F6F1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06E2-62EE-4B7B-BC5F-D733DAD3BE07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C95D9A9-B36E-40CB-9812-9454EB534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D6ED7C6-78D7-4A84-9393-4409D5AE4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D8E-D7E3-4A2C-AAD6-E292F38899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2213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48370E-3D36-4D12-9BF7-E5667E6DB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1CA526B-1B53-44A5-8CB7-35D4FB5E4A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B88B384-1AD7-4F8E-96D6-27A842B0F8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068147E-44DF-4A62-9859-94AD35894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06E2-62EE-4B7B-BC5F-D733DAD3BE07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C559426-4CCE-4680-AD7F-DCEA02A47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403DEB0-8007-4EC2-A8F1-20762C264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D8E-D7E3-4A2C-AAD6-E292F38899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0289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8F5ADF-CA0B-4EC1-801B-3567192E9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90B3979-8888-43FF-BFDF-AF1A263BF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246C3CA-4EDC-4F62-A30E-93ECFC2C00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58B8809-CA17-47BA-AF01-62539BFB71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7C5EC49-8AD4-4F27-B08D-5018DD6FF0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08EF7B2C-A029-4CDA-8312-999C4F26B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06E2-62EE-4B7B-BC5F-D733DAD3BE07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C66367E-6B1B-4EEB-AD44-CB4D9AE8F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05E4A7A-21A2-465E-9712-47B0EACE6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D8E-D7E3-4A2C-AAD6-E292F38899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5258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66A99A-D3A2-452E-8B14-C39D9DD56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9E56887-4F33-43A4-9888-065178861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06E2-62EE-4B7B-BC5F-D733DAD3BE07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65C1BD6-34BB-47DD-9E41-DF78C9C35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28DF75F-6C78-434A-8C56-80902D2E9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D8E-D7E3-4A2C-AAD6-E292F38899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7180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332B9A5-7F63-4747-B697-9C7ADB4A3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06E2-62EE-4B7B-BC5F-D733DAD3BE07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D00B18C-B47F-4A36-A4B1-2EF8EFD22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48F6BBE-27D4-440F-B8F6-89438AB35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D8E-D7E3-4A2C-AAD6-E292F38899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825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2431E2A-A911-42A2-BFA5-A128FC8E9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37791C9-7081-4586-93EA-ACA04E7E56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13A8769-F443-420C-96C4-B9540FF1C0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7BE0955-3BE7-47A3-AC9C-EBEEDB7AF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06E2-62EE-4B7B-BC5F-D733DAD3BE07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93889B4-0EDA-4047-9A71-9F8F5C587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A432A10-8AAF-48AF-AB30-83B66443E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D8E-D7E3-4A2C-AAD6-E292F38899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8475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1F00CA8-D853-4594-99A5-51C973E0A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01712EA-DE4C-4986-8A58-77CB7DEEF1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4591653-F803-4603-BB59-141A8CAA91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493B2A7-E3AB-4C40-A9CD-B707DA0E5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06E2-62EE-4B7B-BC5F-D733DAD3BE07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020B0AE-8AA3-4A23-9453-C1310FF75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0BBC449-906D-45BC-98E3-AB6AA05FB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D8E-D7E3-4A2C-AAD6-E292F38899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3454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846C9C1B-783E-432E-A053-AB03F0461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497EB39-89C5-46A5-BCDE-F61C7371E4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18A797D-40DC-4753-8B42-FB7E0488AD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C06E2-62EE-4B7B-BC5F-D733DAD3BE07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21B5F70-64E3-442D-A879-91F7E2B75A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06A0942-476D-42FC-B355-3AB59490F6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3FD8E-D7E3-4A2C-AAD6-E292F38899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5799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304BF95-67D1-4466-A737-19AA937488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4314" y="201298"/>
            <a:ext cx="10963373" cy="635975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ko-KR" altLang="en-US" sz="2500"/>
              <a:t>제출서류 </a:t>
            </a:r>
            <a:r>
              <a:rPr lang="en-US" altLang="ko-KR" sz="2500"/>
              <a:t>‘4</a:t>
            </a:r>
            <a:r>
              <a:rPr lang="ko-KR" altLang="en-US" sz="2500"/>
              <a:t>번 아이디어 자료</a:t>
            </a:r>
            <a:r>
              <a:rPr lang="en-US" altLang="ko-KR" sz="2500"/>
              <a:t>’</a:t>
            </a:r>
            <a:r>
              <a:rPr lang="ko-KR" altLang="en-US" sz="2500"/>
              <a:t>의 붙임 자료 입니다</a:t>
            </a:r>
            <a:r>
              <a:rPr lang="en-US" altLang="ko-KR" sz="2500"/>
              <a:t>.</a:t>
            </a:r>
            <a:br>
              <a:rPr lang="en-US" altLang="ko-KR" sz="2500"/>
            </a:br>
            <a:br>
              <a:rPr lang="en-US" altLang="ko-KR" sz="2500"/>
            </a:br>
            <a:r>
              <a:rPr lang="en-US" altLang="ko-KR" sz="2500"/>
              <a:t>1. </a:t>
            </a:r>
            <a:r>
              <a:rPr lang="ko-KR" altLang="en-US" sz="2500"/>
              <a:t>슬라이드 비율 </a:t>
            </a:r>
            <a:r>
              <a:rPr lang="en-US" altLang="ko-KR" sz="2500"/>
              <a:t>16:9 </a:t>
            </a:r>
            <a:r>
              <a:rPr lang="ko-KR" altLang="en-US" sz="2500"/>
              <a:t>고정</a:t>
            </a:r>
            <a:r>
              <a:rPr lang="en-US" altLang="ko-KR" sz="2500"/>
              <a:t>, </a:t>
            </a:r>
            <a:r>
              <a:rPr lang="ko-KR" altLang="en-US" sz="2500"/>
              <a:t>가독성 높은 폰트 필수</a:t>
            </a:r>
            <a:r>
              <a:rPr lang="en-US" altLang="ko-KR" sz="2500"/>
              <a:t>, </a:t>
            </a:r>
            <a:r>
              <a:rPr lang="ko-KR" altLang="en-US" sz="2500"/>
              <a:t>폰트 크기 </a:t>
            </a:r>
            <a:r>
              <a:rPr lang="en-US" altLang="ko-KR" sz="2500"/>
              <a:t>15</a:t>
            </a:r>
            <a:r>
              <a:rPr lang="ko-KR" altLang="en-US" sz="2500"/>
              <a:t>이상 권장</a:t>
            </a:r>
            <a:br>
              <a:rPr lang="en-US" altLang="ko-KR" sz="2500"/>
            </a:br>
            <a:br>
              <a:rPr lang="en-US" altLang="ko-KR" sz="2500"/>
            </a:br>
            <a:r>
              <a:rPr lang="en-US" altLang="ko-KR" sz="2500"/>
              <a:t>2. </a:t>
            </a:r>
            <a:r>
              <a:rPr lang="ko-KR" altLang="en-US" sz="2500"/>
              <a:t>제안서는 간지</a:t>
            </a:r>
            <a:r>
              <a:rPr lang="en-US" altLang="ko-KR" sz="2500"/>
              <a:t>, </a:t>
            </a:r>
            <a:r>
              <a:rPr lang="ko-KR" altLang="en-US" sz="2500"/>
              <a:t>애니메이션 효과 등은 불필요하며</a:t>
            </a:r>
            <a:r>
              <a:rPr lang="en-US" altLang="ko-KR" sz="2500"/>
              <a:t>, </a:t>
            </a:r>
            <a:r>
              <a:rPr lang="ko-KR" altLang="en-US" sz="2500"/>
              <a:t>핵심내용 작성</a:t>
            </a:r>
            <a:br>
              <a:rPr lang="en-US" altLang="ko-KR" sz="2500"/>
            </a:br>
            <a:r>
              <a:rPr lang="en-US" altLang="ko-KR" sz="2500"/>
              <a:t>   (</a:t>
            </a:r>
            <a:r>
              <a:rPr lang="ko-KR" altLang="en-US" sz="2500"/>
              <a:t>최대 </a:t>
            </a:r>
            <a:r>
              <a:rPr lang="en-US" altLang="ko-KR" sz="2500"/>
              <a:t>10</a:t>
            </a:r>
            <a:r>
              <a:rPr lang="ko-KR" altLang="en-US" sz="2500"/>
              <a:t>페이지 까지</a:t>
            </a:r>
            <a:r>
              <a:rPr lang="en-US" altLang="ko-KR" sz="2500"/>
              <a:t>)</a:t>
            </a:r>
            <a:br>
              <a:rPr lang="en-US" altLang="ko-KR" sz="2500"/>
            </a:br>
            <a:br>
              <a:rPr lang="en-US" altLang="ko-KR" sz="2500"/>
            </a:br>
            <a:r>
              <a:rPr lang="en-US" altLang="ko-KR" sz="2500"/>
              <a:t>3. data@farmhackathon.com </a:t>
            </a:r>
            <a:r>
              <a:rPr lang="ko-KR" altLang="en-US" sz="2500"/>
              <a:t>으로</a:t>
            </a:r>
            <a:br>
              <a:rPr lang="en-US" altLang="ko-KR" sz="2500"/>
            </a:br>
            <a:r>
              <a:rPr lang="en-US" altLang="ko-KR" sz="2500"/>
              <a:t>   </a:t>
            </a:r>
            <a:r>
              <a:rPr lang="ko-KR" altLang="en-US" sz="2500"/>
              <a:t>제목 </a:t>
            </a:r>
            <a:r>
              <a:rPr lang="en-US" altLang="ko-KR" sz="2500"/>
              <a:t>: </a:t>
            </a:r>
            <a:r>
              <a:rPr lang="ko-KR" altLang="en-US" sz="2500"/>
              <a:t>데이터 해커톤</a:t>
            </a:r>
            <a:r>
              <a:rPr lang="en-US" altLang="ko-KR" sz="2500"/>
              <a:t>_</a:t>
            </a:r>
            <a:r>
              <a:rPr lang="ko-KR" altLang="en-US" sz="2500"/>
              <a:t>홍길동</a:t>
            </a:r>
            <a:r>
              <a:rPr lang="en-US" altLang="ko-KR" sz="2500"/>
              <a:t> </a:t>
            </a:r>
            <a:br>
              <a:rPr lang="en-US" altLang="ko-KR" sz="2500"/>
            </a:br>
            <a:r>
              <a:rPr lang="en-US" altLang="ko-KR" sz="2500"/>
              <a:t>   </a:t>
            </a:r>
            <a:r>
              <a:rPr lang="ko-KR" altLang="en-US" sz="2500"/>
              <a:t>제출서류 </a:t>
            </a:r>
            <a:r>
              <a:rPr lang="en-US" altLang="ko-KR" sz="2500"/>
              <a:t>1</a:t>
            </a:r>
            <a:r>
              <a:rPr lang="ko-KR" altLang="en-US" sz="2500"/>
              <a:t>번 </a:t>
            </a:r>
            <a:r>
              <a:rPr lang="en-US" altLang="ko-KR" sz="2500"/>
              <a:t>~ 3</a:t>
            </a:r>
            <a:r>
              <a:rPr lang="ko-KR" altLang="en-US" sz="2500"/>
              <a:t>번</a:t>
            </a:r>
            <a:r>
              <a:rPr lang="en-US" altLang="ko-KR" sz="2500"/>
              <a:t>, </a:t>
            </a:r>
            <a:r>
              <a:rPr lang="ko-KR" altLang="en-US" sz="2500"/>
              <a:t>아이디어 자료를 함께 압축하여 제출</a:t>
            </a:r>
            <a:br>
              <a:rPr lang="en-US" altLang="ko-KR" sz="2500"/>
            </a:br>
            <a:r>
              <a:rPr lang="en-US" altLang="ko-KR" sz="2500"/>
              <a:t>   </a:t>
            </a:r>
            <a:br>
              <a:rPr lang="en-US" altLang="ko-KR" sz="2500"/>
            </a:br>
            <a:r>
              <a:rPr lang="en-US" altLang="ko-KR" sz="2500"/>
              <a:t>4. </a:t>
            </a:r>
            <a:r>
              <a:rPr lang="ko-KR" altLang="en-US" sz="2500"/>
              <a:t>접수완료 시 접수 완료 안내 메일 </a:t>
            </a:r>
            <a:r>
              <a:rPr lang="en-US" altLang="ko-KR" sz="2500"/>
              <a:t>2</a:t>
            </a:r>
            <a:r>
              <a:rPr lang="ko-KR" altLang="en-US" sz="2500"/>
              <a:t>일 이내 회신</a:t>
            </a:r>
            <a:r>
              <a:rPr lang="en-US" altLang="ko-KR" sz="2500"/>
              <a:t>, </a:t>
            </a:r>
            <a:r>
              <a:rPr lang="ko-KR" altLang="en-US" sz="2500"/>
              <a:t>회신받지 못했을 경우         </a:t>
            </a:r>
            <a:br>
              <a:rPr lang="en-US" altLang="ko-KR" sz="2500"/>
            </a:br>
            <a:r>
              <a:rPr lang="en-US" altLang="ko-KR" sz="2500"/>
              <a:t>   </a:t>
            </a:r>
            <a:r>
              <a:rPr lang="ko-KR" altLang="en-US" sz="2500"/>
              <a:t>반드시 유선 확인 요망</a:t>
            </a:r>
            <a:r>
              <a:rPr lang="en-US" altLang="ko-KR" sz="2500"/>
              <a:t> (</a:t>
            </a:r>
            <a:r>
              <a:rPr lang="ko-KR" altLang="en-US" sz="2500"/>
              <a:t>접수 마감일 제외</a:t>
            </a:r>
            <a:r>
              <a:rPr lang="en-US" altLang="ko-KR" sz="2500"/>
              <a:t>)</a:t>
            </a:r>
            <a:br>
              <a:rPr lang="en-US" altLang="ko-KR" sz="2500"/>
            </a:br>
            <a:br>
              <a:rPr lang="en-US" altLang="ko-KR" sz="2500"/>
            </a:br>
            <a:r>
              <a:rPr lang="en-US" altLang="ko-KR" sz="2500"/>
              <a:t>5. </a:t>
            </a:r>
            <a:r>
              <a:rPr lang="ko-KR" altLang="en-US" sz="2500"/>
              <a:t>제출기한 엄수</a:t>
            </a:r>
          </a:p>
        </p:txBody>
      </p:sp>
    </p:spTree>
    <p:extLst>
      <p:ext uri="{BB962C8B-B14F-4D97-AF65-F5344CB8AC3E}">
        <p14:creationId xmlns:p14="http://schemas.microsoft.com/office/powerpoint/2010/main" val="2558493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C0356C06-A5B8-45F8-9525-C375E21AB0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1119916"/>
            <a:ext cx="8272780" cy="5626324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42B631D4-60C6-4648-849B-F717CA7B3DD5}"/>
              </a:ext>
            </a:extLst>
          </p:cNvPr>
          <p:cNvSpPr/>
          <p:nvPr/>
        </p:nvSpPr>
        <p:spPr>
          <a:xfrm>
            <a:off x="223520" y="132080"/>
            <a:ext cx="92862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/>
              <a:t>6. PDF</a:t>
            </a:r>
            <a:r>
              <a:rPr lang="ko-KR" altLang="en-US"/>
              <a:t> 제출 필수 </a:t>
            </a:r>
            <a:r>
              <a:rPr lang="en-US" altLang="ko-KR"/>
              <a:t>(</a:t>
            </a:r>
            <a:r>
              <a:rPr lang="ko-KR" altLang="en-US"/>
              <a:t>파워포인트로 제작시 </a:t>
            </a:r>
            <a:r>
              <a:rPr lang="en-US" altLang="ko-KR"/>
              <a:t>PPT</a:t>
            </a:r>
            <a:r>
              <a:rPr lang="ko-KR" altLang="en-US"/>
              <a:t>를 </a:t>
            </a:r>
            <a:r>
              <a:rPr lang="en-US" altLang="ko-KR"/>
              <a:t>PDF</a:t>
            </a:r>
            <a:r>
              <a:rPr lang="ko-KR" altLang="en-US"/>
              <a:t>로 변환하여 제출</a:t>
            </a:r>
            <a:r>
              <a:rPr lang="en-US" altLang="ko-KR"/>
              <a:t>)</a:t>
            </a:r>
            <a:br>
              <a:rPr lang="en-US" altLang="ko-KR"/>
            </a:br>
            <a:br>
              <a:rPr lang="en-US" altLang="ko-KR"/>
            </a:br>
            <a:r>
              <a:rPr lang="en-US" altLang="ko-KR"/>
              <a:t>   </a:t>
            </a:r>
            <a:r>
              <a:rPr lang="ko-KR" altLang="en-US"/>
              <a:t>방법 </a:t>
            </a:r>
            <a:r>
              <a:rPr lang="en-US" altLang="ko-KR"/>
              <a:t>: </a:t>
            </a:r>
            <a:r>
              <a:rPr lang="ko-KR" altLang="en-US"/>
              <a:t>파일 </a:t>
            </a:r>
            <a:r>
              <a:rPr lang="en-US" altLang="ko-KR"/>
              <a:t>&gt; </a:t>
            </a:r>
            <a:r>
              <a:rPr lang="ko-KR" altLang="en-US"/>
              <a:t>다른 이름으로 저장 </a:t>
            </a:r>
            <a:r>
              <a:rPr lang="en-US" altLang="ko-KR"/>
              <a:t>&gt; </a:t>
            </a:r>
            <a:r>
              <a:rPr lang="ko-KR" altLang="en-US"/>
              <a:t>파일 형식을</a:t>
            </a:r>
            <a:r>
              <a:rPr lang="en-US" altLang="ko-KR"/>
              <a:t> PDF </a:t>
            </a:r>
            <a:r>
              <a:rPr lang="ko-KR" altLang="en-US"/>
              <a:t>로 변경</a:t>
            </a:r>
          </a:p>
        </p:txBody>
      </p:sp>
    </p:spTree>
    <p:extLst>
      <p:ext uri="{BB962C8B-B14F-4D97-AF65-F5344CB8AC3E}">
        <p14:creationId xmlns:p14="http://schemas.microsoft.com/office/powerpoint/2010/main" val="473300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7435702D-319E-4E8D-9ABE-F24770D979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4314" y="942681"/>
            <a:ext cx="10963373" cy="4355182"/>
          </a:xfrm>
        </p:spPr>
        <p:txBody>
          <a:bodyPr anchor="t">
            <a:normAutofit/>
          </a:bodyPr>
          <a:lstStyle/>
          <a:p>
            <a:pPr algn="l"/>
            <a:r>
              <a:rPr lang="ko-KR" altLang="en-US" sz="2800"/>
              <a:t>장표 목차 예시</a:t>
            </a:r>
            <a:br>
              <a:rPr lang="en-US" altLang="ko-KR" sz="2800"/>
            </a:br>
            <a:br>
              <a:rPr lang="en-US" altLang="ko-KR" sz="2800"/>
            </a:br>
            <a:r>
              <a:rPr lang="en-US" altLang="ko-KR" sz="2800"/>
              <a:t>01. </a:t>
            </a:r>
            <a:r>
              <a:rPr lang="ko-KR" altLang="en-US" sz="2800"/>
              <a:t>아이디어 명칭 및 개요</a:t>
            </a:r>
            <a:br>
              <a:rPr lang="en-US" altLang="ko-KR" sz="2800"/>
            </a:br>
            <a:br>
              <a:rPr lang="en-US" altLang="ko-KR" sz="2800"/>
            </a:br>
            <a:r>
              <a:rPr lang="en-US" altLang="ko-KR" sz="2800"/>
              <a:t>02. </a:t>
            </a:r>
            <a:r>
              <a:rPr lang="ko-KR" altLang="en-US" sz="2800"/>
              <a:t>필요성 및 목적</a:t>
            </a:r>
            <a:br>
              <a:rPr lang="en-US" altLang="ko-KR" sz="2800"/>
            </a:br>
            <a:br>
              <a:rPr lang="en-US" altLang="ko-KR" sz="2800"/>
            </a:br>
            <a:r>
              <a:rPr lang="en-US" altLang="ko-KR" sz="2800"/>
              <a:t>03. </a:t>
            </a:r>
            <a:r>
              <a:rPr lang="ko-KR" altLang="en-US" sz="2800"/>
              <a:t>기대효과</a:t>
            </a:r>
            <a:br>
              <a:rPr lang="en-US" altLang="ko-KR" sz="2800"/>
            </a:br>
            <a:br>
              <a:rPr lang="en-US" altLang="ko-KR" sz="2800"/>
            </a:br>
            <a:r>
              <a:rPr lang="en-US" altLang="ko-KR" sz="2800"/>
              <a:t>04. </a:t>
            </a:r>
            <a:r>
              <a:rPr lang="ko-KR" altLang="en-US" sz="2800"/>
              <a:t>사업화 모델</a:t>
            </a:r>
            <a:br>
              <a:rPr lang="en-US" altLang="ko-KR" sz="2800"/>
            </a:br>
            <a:br>
              <a:rPr lang="en-US" altLang="ko-KR" sz="2800"/>
            </a:br>
            <a:r>
              <a:rPr lang="en-US" altLang="ko-KR" sz="2800"/>
              <a:t>05. </a:t>
            </a:r>
            <a:r>
              <a:rPr lang="ko-KR" altLang="en-US" sz="2800"/>
              <a:t>구현 방안</a:t>
            </a:r>
          </a:p>
        </p:txBody>
      </p:sp>
    </p:spTree>
    <p:extLst>
      <p:ext uri="{BB962C8B-B14F-4D97-AF65-F5344CB8AC3E}">
        <p14:creationId xmlns:p14="http://schemas.microsoft.com/office/powerpoint/2010/main" val="2981032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187</Words>
  <Application>Microsoft Office PowerPoint</Application>
  <PresentationFormat>와이드스크린</PresentationFormat>
  <Paragraphs>3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6" baseType="lpstr">
      <vt:lpstr>맑은 고딕</vt:lpstr>
      <vt:lpstr>Arial</vt:lpstr>
      <vt:lpstr>Office 테마</vt:lpstr>
      <vt:lpstr>제출서류 ‘4번 아이디어 자료’의 붙임 자료 입니다.  1. 슬라이드 비율 16:9 고정, 가독성 높은 폰트 필수, 폰트 크기 15이상 권장  2. 제안서는 간지, 애니메이션 효과 등은 불필요하며, 핵심내용 작성    (최대 10페이지 까지)  3. data@farmhackathon.com 으로    제목 : 데이터 해커톤_홍길동     제출서류 1번 ~ 3번, 아이디어 자료를 함께 압축하여 제출     4. 접수완료 시 접수 완료 안내 메일 2일 이내 회신, 회신받지 못했을 경우             반드시 유선 확인 요망 (접수 마감일 제외)  5. 제출기한 엄수</vt:lpstr>
      <vt:lpstr>PowerPoint 프레젠테이션</vt:lpstr>
      <vt:lpstr>장표 목차 예시  01. 아이디어 명칭 및 개요  02. 필요성 및 목적  03. 기대효과  04. 사업화 모델  05. 구현 방안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아이</dc:title>
  <dc:creator>정동원</dc:creator>
  <cp:lastModifiedBy>정동원</cp:lastModifiedBy>
  <cp:revision>6</cp:revision>
  <dcterms:created xsi:type="dcterms:W3CDTF">2022-01-10T21:45:51Z</dcterms:created>
  <dcterms:modified xsi:type="dcterms:W3CDTF">2022-01-11T16:21:18Z</dcterms:modified>
</cp:coreProperties>
</file>