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7" r:id="rId4"/>
    <p:sldId id="258" r:id="rId5"/>
    <p:sldId id="276" r:id="rId6"/>
    <p:sldId id="280" r:id="rId7"/>
    <p:sldId id="278" r:id="rId8"/>
    <p:sldId id="283" r:id="rId9"/>
    <p:sldId id="282" r:id="rId10"/>
    <p:sldId id="279" r:id="rId11"/>
    <p:sldId id="284" r:id="rId12"/>
    <p:sldId id="266" r:id="rId13"/>
    <p:sldId id="267" r:id="rId14"/>
    <p:sldId id="269" r:id="rId15"/>
    <p:sldId id="285" r:id="rId16"/>
    <p:sldId id="273" r:id="rId17"/>
    <p:sldId id="270" r:id="rId18"/>
    <p:sldId id="271" r:id="rId19"/>
    <p:sldId id="277" r:id="rId20"/>
    <p:sldId id="260" r:id="rId21"/>
    <p:sldId id="289" r:id="rId22"/>
    <p:sldId id="272" r:id="rId23"/>
    <p:sldId id="256" r:id="rId24"/>
    <p:sldId id="274" r:id="rId25"/>
    <p:sldId id="286" r:id="rId26"/>
    <p:sldId id="288" r:id="rId27"/>
    <p:sldId id="264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orient="horz" pos="2160" userDrawn="1">
          <p15:clr>
            <a:srgbClr val="A4A3A4"/>
          </p15:clr>
        </p15:guide>
        <p15:guide id="7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정지나" initials="정지나" lastIdx="1" clrIdx="0">
    <p:extLst>
      <p:ext uri="{19B8F6BF-5375-455C-9EA6-DF929625EA0E}">
        <p15:presenceInfo xmlns:p15="http://schemas.microsoft.com/office/powerpoint/2012/main" userId="정지나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00A"/>
    <a:srgbClr val="F4A2A4"/>
    <a:srgbClr val="E30007"/>
    <a:srgbClr val="0058A6"/>
    <a:srgbClr val="4CAC29"/>
    <a:srgbClr val="007632"/>
    <a:srgbClr val="ED1C24"/>
    <a:srgbClr val="00A651"/>
    <a:srgbClr val="662D91"/>
    <a:srgbClr val="EAE8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08" autoAdjust="0"/>
    <p:restoredTop sz="94660"/>
  </p:normalViewPr>
  <p:slideViewPr>
    <p:cSldViewPr snapToGrid="0">
      <p:cViewPr varScale="1">
        <p:scale>
          <a:sx n="92" d="100"/>
          <a:sy n="92" d="100"/>
        </p:scale>
        <p:origin x="470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50689;&#48120;_&#49324;&#45800;&#48277;&#51064;%20&#49345;&#49345;\&#9733;&#50689;&#48120;\01_&#49324;&#45800;&#48277;&#51064;%20&#49345;&#49345;\06_&#49324;&#50629;&#9733;\01_FLL\2021&#45380;_FLL%20Korea%20&#44288;&#47144;\&#45224;&#45824;&#54364;&#45784;&#44760;%20&#48155;&#51008;%20&#54028;&#51068;\FLL%20&#50669;&#45824;%20&#52280;&#44032;&#54016;%20&#51221;&#47532;%2020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Sheet2!$C$3</c:f>
              <c:strCache>
                <c:ptCount val="1"/>
                <c:pt idx="0">
                  <c:v>대회 참가팀 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Sheet2!$B$4:$B$12</c:f>
              <c:strCache>
                <c:ptCount val="9"/>
                <c:pt idx="0">
                  <c:v>2010-2011시즌</c:v>
                </c:pt>
                <c:pt idx="1">
                  <c:v>2011-2012시즌</c:v>
                </c:pt>
                <c:pt idx="2">
                  <c:v>2012-2013시즌</c:v>
                </c:pt>
                <c:pt idx="3">
                  <c:v>2013-2014시즌</c:v>
                </c:pt>
                <c:pt idx="4">
                  <c:v>2014-2015시즌</c:v>
                </c:pt>
                <c:pt idx="5">
                  <c:v>2015-2016시즌</c:v>
                </c:pt>
                <c:pt idx="6">
                  <c:v>2016-2017시즌</c:v>
                </c:pt>
                <c:pt idx="7">
                  <c:v>2017-2018시즌</c:v>
                </c:pt>
                <c:pt idx="8">
                  <c:v>2018-2019시즌</c:v>
                </c:pt>
              </c:strCache>
            </c:strRef>
          </c:cat>
          <c:val>
            <c:numRef>
              <c:f>Sheet2!$C$4:$C$12</c:f>
              <c:numCache>
                <c:formatCode>General</c:formatCode>
                <c:ptCount val="9"/>
                <c:pt idx="0">
                  <c:v>57</c:v>
                </c:pt>
                <c:pt idx="1">
                  <c:v>71</c:v>
                </c:pt>
                <c:pt idx="2">
                  <c:v>80</c:v>
                </c:pt>
                <c:pt idx="3">
                  <c:v>94</c:v>
                </c:pt>
                <c:pt idx="4">
                  <c:v>97</c:v>
                </c:pt>
                <c:pt idx="5">
                  <c:v>84</c:v>
                </c:pt>
                <c:pt idx="6">
                  <c:v>185</c:v>
                </c:pt>
                <c:pt idx="7">
                  <c:v>259</c:v>
                </c:pt>
                <c:pt idx="8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D1-4E2F-AB80-0ECFFEB0D1E0}"/>
            </c:ext>
          </c:extLst>
        </c:ser>
        <c:ser>
          <c:idx val="1"/>
          <c:order val="1"/>
          <c:tx>
            <c:strRef>
              <c:f>Sheet2!$D$3</c:f>
              <c:strCache>
                <c:ptCount val="1"/>
                <c:pt idx="0">
                  <c:v>본선대회 참가팀 수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Sheet2!$B$4:$B$12</c:f>
              <c:strCache>
                <c:ptCount val="9"/>
                <c:pt idx="0">
                  <c:v>2010-2011시즌</c:v>
                </c:pt>
                <c:pt idx="1">
                  <c:v>2011-2012시즌</c:v>
                </c:pt>
                <c:pt idx="2">
                  <c:v>2012-2013시즌</c:v>
                </c:pt>
                <c:pt idx="3">
                  <c:v>2013-2014시즌</c:v>
                </c:pt>
                <c:pt idx="4">
                  <c:v>2014-2015시즌</c:v>
                </c:pt>
                <c:pt idx="5">
                  <c:v>2015-2016시즌</c:v>
                </c:pt>
                <c:pt idx="6">
                  <c:v>2016-2017시즌</c:v>
                </c:pt>
                <c:pt idx="7">
                  <c:v>2017-2018시즌</c:v>
                </c:pt>
                <c:pt idx="8">
                  <c:v>2018-2019시즌</c:v>
                </c:pt>
              </c:strCache>
            </c:strRef>
          </c:cat>
          <c:val>
            <c:numRef>
              <c:f>Sheet2!$D$4:$D$12</c:f>
              <c:numCache>
                <c:formatCode>General</c:formatCode>
                <c:ptCount val="9"/>
                <c:pt idx="0">
                  <c:v>57</c:v>
                </c:pt>
                <c:pt idx="1">
                  <c:v>71</c:v>
                </c:pt>
                <c:pt idx="2">
                  <c:v>80</c:v>
                </c:pt>
                <c:pt idx="3">
                  <c:v>94</c:v>
                </c:pt>
                <c:pt idx="4">
                  <c:v>97</c:v>
                </c:pt>
                <c:pt idx="5">
                  <c:v>84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D1-4E2F-AB80-0ECFFEB0D1E0}"/>
            </c:ext>
          </c:extLst>
        </c:ser>
        <c:ser>
          <c:idx val="2"/>
          <c:order val="2"/>
          <c:tx>
            <c:strRef>
              <c:f>Sheet2!$E$3</c:f>
              <c:strCache>
                <c:ptCount val="1"/>
                <c:pt idx="0">
                  <c:v>스쿨이벤트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Sheet2!$B$4:$B$12</c:f>
              <c:strCache>
                <c:ptCount val="9"/>
                <c:pt idx="0">
                  <c:v>2010-2011시즌</c:v>
                </c:pt>
                <c:pt idx="1">
                  <c:v>2011-2012시즌</c:v>
                </c:pt>
                <c:pt idx="2">
                  <c:v>2012-2013시즌</c:v>
                </c:pt>
                <c:pt idx="3">
                  <c:v>2013-2014시즌</c:v>
                </c:pt>
                <c:pt idx="4">
                  <c:v>2014-2015시즌</c:v>
                </c:pt>
                <c:pt idx="5">
                  <c:v>2015-2016시즌</c:v>
                </c:pt>
                <c:pt idx="6">
                  <c:v>2016-2017시즌</c:v>
                </c:pt>
                <c:pt idx="7">
                  <c:v>2017-2018시즌</c:v>
                </c:pt>
                <c:pt idx="8">
                  <c:v>2018-2019시즌</c:v>
                </c:pt>
              </c:strCache>
            </c:strRef>
          </c:cat>
          <c:val>
            <c:numRef>
              <c:f>Sheet2!$E$4:$E$12</c:f>
              <c:numCache>
                <c:formatCode>General</c:formatCode>
                <c:ptCount val="9"/>
                <c:pt idx="8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D1-4E2F-AB80-0ECFFEB0D1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225762592"/>
        <c:axId val="1225763008"/>
      </c:barChart>
      <c:catAx>
        <c:axId val="1225762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defRPr>
            </a:pPr>
            <a:endParaRPr lang="ko-KR"/>
          </a:p>
        </c:txPr>
        <c:crossAx val="1225763008"/>
        <c:crosses val="autoZero"/>
        <c:auto val="1"/>
        <c:lblAlgn val="ctr"/>
        <c:lblOffset val="100"/>
        <c:noMultiLvlLbl val="0"/>
      </c:catAx>
      <c:valAx>
        <c:axId val="1225763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576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90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891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65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869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27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58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609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8343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323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41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69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99B11-157E-4CAD-9BD3-5F1D624D13FF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EA2B7-6A39-49F7-90DF-D3FDDBE4420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모서리가 둥근 직사각형 6"/>
          <p:cNvSpPr/>
          <p:nvPr userDrawn="1"/>
        </p:nvSpPr>
        <p:spPr>
          <a:xfrm>
            <a:off x="2209800" y="66674"/>
            <a:ext cx="9915525" cy="6724651"/>
          </a:xfrm>
          <a:prstGeom prst="roundRect">
            <a:avLst>
              <a:gd name="adj" fmla="val 22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97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irstlegoleague.or.k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qKe-CKmX6Eo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jpeg"/><Relationship Id="rId7" Type="http://schemas.openxmlformats.org/officeDocument/2006/relationships/image" Target="../media/image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ILTjo0LHZQA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7.png"/><Relationship Id="rId7" Type="http://schemas.openxmlformats.org/officeDocument/2006/relationships/image" Target="../media/image5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kN08bDv9EI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playlist?list=PLkft0Z8BoOsGPTH7e-tn7esScwVo29LKK" TargetMode="External"/><Relationship Id="rId5" Type="http://schemas.openxmlformats.org/officeDocument/2006/relationships/hyperlink" Target="https://www.youtube.com/watch?v=xm-56V5m6Ss" TargetMode="External"/><Relationship Id="rId4" Type="http://schemas.openxmlformats.org/officeDocument/2006/relationships/hyperlink" Target="https://www.youtube.com/watch?v=MxNCfA8OvRw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3.wdp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1MCpk4ucCQ?feature=oembed" TargetMode="External"/><Relationship Id="rId6" Type="http://schemas.openxmlformats.org/officeDocument/2006/relationships/hyperlink" Target="https://youtu.be/V1MCpk4ucCQ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vFFBWMDLAPI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9908" y="1199340"/>
            <a:ext cx="626806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500" i="1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</a:rPr>
              <a:t>FIRST</a:t>
            </a:r>
            <a:r>
              <a:rPr lang="en-US" altLang="ko-KR" sz="4500" i="1" baseline="300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®</a:t>
            </a:r>
            <a:r>
              <a:rPr lang="ko-KR" altLang="en-US" sz="45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</a:rPr>
              <a:t> </a:t>
            </a:r>
            <a:r>
              <a:rPr lang="en-US" altLang="ko-KR" sz="45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</a:rPr>
              <a:t>LEGO</a:t>
            </a:r>
            <a:r>
              <a:rPr lang="en-US" altLang="ko-KR" sz="4500" i="1" baseline="300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®</a:t>
            </a:r>
            <a:r>
              <a:rPr lang="en-US" altLang="ko-KR" sz="45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</a:rPr>
              <a:t> League</a:t>
            </a:r>
          </a:p>
          <a:p>
            <a:r>
              <a:rPr lang="en-US" altLang="ko-KR" sz="4500" dirty="0"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</a:rPr>
              <a:t>KOREA </a:t>
            </a:r>
            <a:r>
              <a:rPr lang="ko-KR" altLang="en-US" sz="4500" dirty="0"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</a:rPr>
              <a:t>소개서</a:t>
            </a:r>
            <a:endParaRPr lang="en-US" altLang="ko-KR" sz="4500" dirty="0">
              <a:effectLst>
                <a:innerShdw blurRad="25400" dist="25400" dir="13500000">
                  <a:prstClr val="black">
                    <a:alpha val="50000"/>
                  </a:prstClr>
                </a:innerShdw>
              </a:effectLst>
              <a:latin typeface="나눔스퀘어OTF ExtraBold" panose="020B0600000101010101" pitchFamily="34" charset="-127"/>
              <a:ea typeface="나눔스퀘어OTF ExtraBold" panose="020B0600000101010101" pitchFamily="34" charset="-127"/>
              <a:cs typeface="KoPubWorld돋움체_Pro Bold" panose="00000800000000000000" pitchFamily="50" charset="-127"/>
            </a:endParaRPr>
          </a:p>
          <a:p>
            <a:endParaRPr lang="en-US" altLang="ko-KR" sz="2000" dirty="0">
              <a:effectLst>
                <a:innerShdw blurRad="25400" dist="25400" dir="13500000">
                  <a:prstClr val="black">
                    <a:alpha val="50000"/>
                  </a:prstClr>
                </a:innerShdw>
              </a:effectLst>
              <a:latin typeface="나눔스퀘어OTF ExtraBold" panose="020B0600000101010101" pitchFamily="34" charset="-127"/>
              <a:ea typeface="나눔스퀘어OTF ExtraBold" panose="020B0600000101010101" pitchFamily="34" charset="-127"/>
              <a:cs typeface="KoPubWorld돋움체_Pro Bold" panose="00000800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908" y="733335"/>
            <a:ext cx="4220322" cy="318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Inspiring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The Science &amp; Technology Leaders of Tomorrow</a:t>
            </a: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18" name="자유형 17"/>
          <p:cNvSpPr/>
          <p:nvPr/>
        </p:nvSpPr>
        <p:spPr>
          <a:xfrm rot="1988269">
            <a:off x="6394356" y="-609142"/>
            <a:ext cx="7357060" cy="7972202"/>
          </a:xfrm>
          <a:custGeom>
            <a:avLst/>
            <a:gdLst>
              <a:gd name="connsiteX0" fmla="*/ 3604352 w 7357060"/>
              <a:gd name="connsiteY0" fmla="*/ 0 h 7972202"/>
              <a:gd name="connsiteX1" fmla="*/ 7357060 w 7357060"/>
              <a:gd name="connsiteY1" fmla="*/ 5740153 h 7972202"/>
              <a:gd name="connsiteX2" fmla="*/ 3942912 w 7357060"/>
              <a:gd name="connsiteY2" fmla="*/ 7972202 h 7972202"/>
              <a:gd name="connsiteX3" fmla="*/ 2140076 w 7357060"/>
              <a:gd name="connsiteY3" fmla="*/ 7972202 h 7972202"/>
              <a:gd name="connsiteX4" fmla="*/ 0 w 7357060"/>
              <a:gd name="connsiteY4" fmla="*/ 5832126 h 7972202"/>
              <a:gd name="connsiteX5" fmla="*/ 0 w 7357060"/>
              <a:gd name="connsiteY5" fmla="*/ 2356398 h 7972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57060" h="7972202">
                <a:moveTo>
                  <a:pt x="3604352" y="0"/>
                </a:moveTo>
                <a:lnTo>
                  <a:pt x="7357060" y="5740153"/>
                </a:lnTo>
                <a:lnTo>
                  <a:pt x="3942912" y="7972202"/>
                </a:lnTo>
                <a:lnTo>
                  <a:pt x="2140076" y="7972202"/>
                </a:lnTo>
                <a:cubicBezTo>
                  <a:pt x="958145" y="7972202"/>
                  <a:pt x="0" y="7014057"/>
                  <a:pt x="0" y="5832126"/>
                </a:cubicBezTo>
                <a:lnTo>
                  <a:pt x="0" y="235639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647700" dist="38100" dir="10800000" sx="101000" sy="101000" algn="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6CF5E48-5223-B971-5F94-F1252C0470F8}"/>
              </a:ext>
            </a:extLst>
          </p:cNvPr>
          <p:cNvGrpSpPr/>
          <p:nvPr/>
        </p:nvGrpSpPr>
        <p:grpSpPr>
          <a:xfrm>
            <a:off x="549908" y="2852531"/>
            <a:ext cx="2389899" cy="733653"/>
            <a:chOff x="895510" y="3988878"/>
            <a:chExt cx="2389899" cy="73365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BF4BF9D1-BAC2-9F94-EC57-6305A741B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913" y="3988878"/>
              <a:ext cx="1530496" cy="73365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4859B8-AE7E-5667-FBC7-E1954692DC25}"/>
                </a:ext>
              </a:extLst>
            </p:cNvPr>
            <p:cNvSpPr txBox="1"/>
            <p:nvPr/>
          </p:nvSpPr>
          <p:spPr>
            <a:xfrm>
              <a:off x="895510" y="4245477"/>
              <a:ext cx="139596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innerShdw blurRad="25400" dist="254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나눔스퀘어OTF ExtraBold" panose="020B0600000101010101" pitchFamily="34" charset="-127"/>
                  <a:ea typeface="나눔스퀘어OTF ExtraBold" panose="020B0600000101010101" pitchFamily="34" charset="-127"/>
                  <a:cs typeface="KoPubWorld돋움체_Pro Bold" panose="00000800000000000000" pitchFamily="50" charset="-127"/>
                </a:rPr>
                <a:t>with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4536FB6-D988-FD93-831C-D12E331C881C}"/>
              </a:ext>
            </a:extLst>
          </p:cNvPr>
          <p:cNvSpPr txBox="1"/>
          <p:nvPr/>
        </p:nvSpPr>
        <p:spPr>
          <a:xfrm>
            <a:off x="549908" y="5658660"/>
            <a:ext cx="6198654" cy="740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700" dirty="0">
              <a:solidFill>
                <a:schemeClr val="bg2">
                  <a:lumMod val="25000"/>
                </a:schemeClr>
              </a:solidFill>
              <a:latin typeface="나눔바른고딕 UltraLight" panose="00000300000000000000" pitchFamily="2" charset="-127"/>
              <a:ea typeface="나눔바른고딕 UltraLight" panose="00000300000000000000" pitchFamily="2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#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본 자료는 사단법인 상상의 제작물로써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상업적 목적으로 사용될 수 없으며</a:t>
            </a:r>
            <a:endParaRPr lang="en-US" altLang="ko-KR" sz="1100" dirty="0">
              <a:solidFill>
                <a:schemeClr val="bg2">
                  <a:lumMod val="25000"/>
                </a:schemeClr>
              </a:solidFill>
              <a:latin typeface="나눔바른고딕 UltraLight" panose="00000300000000000000" pitchFamily="2" charset="-127"/>
              <a:ea typeface="나눔바른고딕 UltraLight" panose="00000300000000000000" pitchFamily="2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   사단법인 상상의 허가없이 배포될 수 없습니다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. Copyright 2022.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사단법인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상상 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 UltraLight" panose="00000300000000000000" pitchFamily="2" charset="-127"/>
                <a:ea typeface="나눔바른고딕 UltraLight" panose="00000300000000000000" pitchFamily="2" charset="-127"/>
                <a:cs typeface="KoPubWorld돋움체_Pro Medium" panose="00000600000000000000" pitchFamily="50" charset="-127"/>
              </a:rPr>
              <a:t>All rights reserved.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0A4363-0934-7C32-F4F1-E9FE2541B34B}"/>
              </a:ext>
            </a:extLst>
          </p:cNvPr>
          <p:cNvSpPr txBox="1"/>
          <p:nvPr/>
        </p:nvSpPr>
        <p:spPr>
          <a:xfrm>
            <a:off x="549908" y="5181606"/>
            <a:ext cx="426371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500" b="0" i="0" strike="noStrike" kern="1200" cap="none" spc="0" normalizeH="0" baseline="0" noProof="0" dirty="0">
                <a:ln>
                  <a:noFill/>
                </a:ln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lang="en-US" altLang="ko-KR" sz="2500" dirty="0"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스퀘어OTF ExtraBold" panose="020B0600000101010101" pitchFamily="34" charset="-127"/>
                <a:ea typeface="나눔스퀘어OTF ExtraBold" panose="020B0600000101010101" pitchFamily="34" charset="-127"/>
                <a:cs typeface="KoPubWorld돋움체_Pro Bold" panose="00000800000000000000" pitchFamily="50" charset="-12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ww.firstlegoleague.or.kr</a:t>
            </a:r>
            <a:endParaRPr kumimoji="0" lang="en-US" altLang="ko-KR" sz="2500" b="0" i="0" strike="noStrike" kern="1200" cap="none" spc="0" normalizeH="0" baseline="0" noProof="0" dirty="0">
              <a:ln>
                <a:noFill/>
              </a:ln>
              <a:effectLst>
                <a:innerShdw blurRad="25400" dist="254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나눔스퀘어OTF ExtraBold" panose="020B0600000101010101" pitchFamily="34" charset="-127"/>
              <a:ea typeface="나눔스퀘어OTF ExtraBold" panose="020B0600000101010101" pitchFamily="34" charset="-127"/>
              <a:cs typeface="KoPubWorld돋움체_Pro Bold" panose="000008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1550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2C982EE-79C8-6772-C1D6-110EF6409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210" y="608534"/>
            <a:ext cx="2723139" cy="62841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6B02BE5-DC20-B408-4753-640625948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7" name="그림 6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4529F788-ECDE-072A-BC47-4A45B224C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8" name="자유형 3">
            <a:extLst>
              <a:ext uri="{FF2B5EF4-FFF2-40B4-BE49-F238E27FC236}">
                <a16:creationId xmlns:a16="http://schemas.microsoft.com/office/drawing/2014/main" id="{61304B8A-8FAD-2194-BD6B-96762B20876A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F7351941-D54A-8AC9-2963-80AD258CE0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52FA67C7-1AF3-E038-7976-96B18F64C66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C64DD702-4890-7DAF-8DF2-8ECDE7CCD7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id="{30DF9B41-464A-5B27-5BA1-7FD2FCCEA5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EA3FCF7A-AE6A-6CD8-FBD0-EB42FF24B7B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5FBE6E8F-B012-B8E9-D444-1B9262F533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5" name="Group 8">
            <a:extLst>
              <a:ext uri="{FF2B5EF4-FFF2-40B4-BE49-F238E27FC236}">
                <a16:creationId xmlns:a16="http://schemas.microsoft.com/office/drawing/2014/main" id="{FBDC03D4-FB96-F377-565D-3CDB7A31372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16" name="AutoShape 7">
              <a:extLst>
                <a:ext uri="{FF2B5EF4-FFF2-40B4-BE49-F238E27FC236}">
                  <a16:creationId xmlns:a16="http://schemas.microsoft.com/office/drawing/2014/main" id="{C0AD1720-6AD4-B7DF-1647-F24BBB8C6D1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478B3B37-1E60-0827-1986-286316CA5F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8" name="Group 12">
            <a:extLst>
              <a:ext uri="{FF2B5EF4-FFF2-40B4-BE49-F238E27FC236}">
                <a16:creationId xmlns:a16="http://schemas.microsoft.com/office/drawing/2014/main" id="{F116F9B2-A2C9-D76B-1D0F-AC622B9EB9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9" name="AutoShape 11">
              <a:extLst>
                <a:ext uri="{FF2B5EF4-FFF2-40B4-BE49-F238E27FC236}">
                  <a16:creationId xmlns:a16="http://schemas.microsoft.com/office/drawing/2014/main" id="{09CE19EE-EE5A-A778-1F34-D4504716E52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1747D3A9-1D4D-00E8-D4A6-FF73C8117E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9CF68822-8F7D-5FF7-6158-D040A9CD46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2" name="Group 17">
            <a:extLst>
              <a:ext uri="{FF2B5EF4-FFF2-40B4-BE49-F238E27FC236}">
                <a16:creationId xmlns:a16="http://schemas.microsoft.com/office/drawing/2014/main" id="{260921AD-24BC-A773-AF5F-DA4400D316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23" name="AutoShape 16">
              <a:extLst>
                <a:ext uri="{FF2B5EF4-FFF2-40B4-BE49-F238E27FC236}">
                  <a16:creationId xmlns:a16="http://schemas.microsoft.com/office/drawing/2014/main" id="{48C0EF4C-5A44-3BB8-A4F7-3EF0123DB0F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8051A789-4D53-5D4E-72F1-EDDE2E633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22F1C6BB-043F-6D1D-A677-E58E0C028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5F42DD6-5EDE-CC92-603D-CD2CFDA7E4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A70B691-9366-8C86-27AA-16A6C32CB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DE811F9-C9A8-0138-80C1-7A0A0CFF5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52865C8C-F5D2-6109-27F3-A0CE998C1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2E0664C0-5FD2-8FDA-9710-63DEF46F2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AD6CA29-0854-7BFA-8A7A-ACA98F644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D42822ED-2BCA-8276-1D59-7FE5E0668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13726E20-D0DB-2A6C-E293-894C75163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4867E450-08F8-9074-75B4-55B987617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251B01EA-7D92-987C-8ACE-4039BB21A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DAB8595B-FBEB-BECD-F4B4-6D0D0BE20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6A156316-AADF-DAB3-D447-FCCBA82B7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38D83D1A-164A-3146-ABFE-467A99043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53125E7-0D22-E5DA-D402-02D132D8CD22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7B64024-704C-9E93-2C74-62B7A4E9D8EF}"/>
              </a:ext>
            </a:extLst>
          </p:cNvPr>
          <p:cNvSpPr txBox="1"/>
          <p:nvPr/>
        </p:nvSpPr>
        <p:spPr>
          <a:xfrm>
            <a:off x="5543436" y="698900"/>
            <a:ext cx="628248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8~10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세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,</a:t>
            </a:r>
            <a:r>
              <a:rPr lang="en-US" altLang="ko-KR" sz="2500" spc="-17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000" spc="-17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현실 문제를 탐구하며 엔지니어링의 기초를 학습합니다</a:t>
            </a:r>
            <a:r>
              <a:rPr lang="en-US" altLang="ko-KR" sz="2000" spc="-17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.</a:t>
            </a:r>
            <a:endParaRPr lang="ko-KR" altLang="en-US" sz="2000" spc="-17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0A1EE1-AA75-4DEE-FCD6-07E9C7DD9F52}"/>
              </a:ext>
            </a:extLst>
          </p:cNvPr>
          <p:cNvSpPr txBox="1"/>
          <p:nvPr/>
        </p:nvSpPr>
        <p:spPr>
          <a:xfrm>
            <a:off x="2688961" y="1191349"/>
            <a:ext cx="8863132" cy="52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2~6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명이 한 팀이 되어 실제 문제를 탐구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디자인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코딩하고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LEGO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Light" panose="00000300000000000000" pitchFamily="50" charset="-127"/>
              </a:rPr>
              <a:t>®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SPIKE </a:t>
            </a:r>
            <a:r>
              <a:rPr lang="en-US" altLang="ko-KR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Essencial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/</a:t>
            </a:r>
            <a:r>
              <a:rPr lang="en-US" altLang="ko-KR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WeDo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2.0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을 이용해 창의적인 솔루션을 고안합니다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자체 제작한 로봇을 이용해 팀의 솔루션을 재현하고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솔루션을 설명하는 포스터를 제작하여 발표합니다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pic>
        <p:nvPicPr>
          <p:cNvPr id="43" name="그림 42" descr="사람, 실내, 젊은이(가) 표시된 사진&#10;&#10;자동 생성된 설명">
            <a:extLst>
              <a:ext uri="{FF2B5EF4-FFF2-40B4-BE49-F238E27FC236}">
                <a16:creationId xmlns:a16="http://schemas.microsoft.com/office/drawing/2014/main" id="{7A86BB4F-9708-64E7-2CB1-228130D54B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60" y="1924857"/>
            <a:ext cx="2616230" cy="1744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4F09BE85-C901-2EFA-E60E-34129434BE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3390" y="1913982"/>
            <a:ext cx="3402770" cy="4529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3005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2C982EE-79C8-6772-C1D6-110EF6409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210" y="608534"/>
            <a:ext cx="2723139" cy="62841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6B02BE5-DC20-B408-4753-640625948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7" name="그림 6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4529F788-ECDE-072A-BC47-4A45B224C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8" name="자유형 3">
            <a:extLst>
              <a:ext uri="{FF2B5EF4-FFF2-40B4-BE49-F238E27FC236}">
                <a16:creationId xmlns:a16="http://schemas.microsoft.com/office/drawing/2014/main" id="{61304B8A-8FAD-2194-BD6B-96762B20876A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F7351941-D54A-8AC9-2963-80AD258CE0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52FA67C7-1AF3-E038-7976-96B18F64C66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C64DD702-4890-7DAF-8DF2-8ECDE7CCD7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id="{30DF9B41-464A-5B27-5BA1-7FD2FCCEA52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EA3FCF7A-AE6A-6CD8-FBD0-EB42FF24B7B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5FBE6E8F-B012-B8E9-D444-1B9262F533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5" name="Group 8">
            <a:extLst>
              <a:ext uri="{FF2B5EF4-FFF2-40B4-BE49-F238E27FC236}">
                <a16:creationId xmlns:a16="http://schemas.microsoft.com/office/drawing/2014/main" id="{FBDC03D4-FB96-F377-565D-3CDB7A31372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16" name="AutoShape 7">
              <a:extLst>
                <a:ext uri="{FF2B5EF4-FFF2-40B4-BE49-F238E27FC236}">
                  <a16:creationId xmlns:a16="http://schemas.microsoft.com/office/drawing/2014/main" id="{C0AD1720-6AD4-B7DF-1647-F24BBB8C6D1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478B3B37-1E60-0827-1986-286316CA5F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8" name="Group 12">
            <a:extLst>
              <a:ext uri="{FF2B5EF4-FFF2-40B4-BE49-F238E27FC236}">
                <a16:creationId xmlns:a16="http://schemas.microsoft.com/office/drawing/2014/main" id="{F116F9B2-A2C9-D76B-1D0F-AC622B9EB9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9" name="AutoShape 11">
              <a:extLst>
                <a:ext uri="{FF2B5EF4-FFF2-40B4-BE49-F238E27FC236}">
                  <a16:creationId xmlns:a16="http://schemas.microsoft.com/office/drawing/2014/main" id="{09CE19EE-EE5A-A778-1F34-D4504716E52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1747D3A9-1D4D-00E8-D4A6-FF73C8117E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9CF68822-8F7D-5FF7-6158-D040A9CD46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2" name="Group 17">
            <a:extLst>
              <a:ext uri="{FF2B5EF4-FFF2-40B4-BE49-F238E27FC236}">
                <a16:creationId xmlns:a16="http://schemas.microsoft.com/office/drawing/2014/main" id="{260921AD-24BC-A773-AF5F-DA4400D316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23" name="AutoShape 16">
              <a:extLst>
                <a:ext uri="{FF2B5EF4-FFF2-40B4-BE49-F238E27FC236}">
                  <a16:creationId xmlns:a16="http://schemas.microsoft.com/office/drawing/2014/main" id="{48C0EF4C-5A44-3BB8-A4F7-3EF0123DB0F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8051A789-4D53-5D4E-72F1-EDDE2E633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22F1C6BB-043F-6D1D-A677-E58E0C028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5F42DD6-5EDE-CC92-603D-CD2CFDA7E4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A70B691-9366-8C86-27AA-16A6C32CB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DE811F9-C9A8-0138-80C1-7A0A0CFF5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52865C8C-F5D2-6109-27F3-A0CE998C1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2E0664C0-5FD2-8FDA-9710-63DEF46F2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AD6CA29-0854-7BFA-8A7A-ACA98F644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D42822ED-2BCA-8276-1D59-7FE5E0668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13726E20-D0DB-2A6C-E293-894C75163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4867E450-08F8-9074-75B4-55B987617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251B01EA-7D92-987C-8ACE-4039BB21A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DAB8595B-FBEB-BECD-F4B4-6D0D0BE20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6A156316-AADF-DAB3-D447-FCCBA82B7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38D83D1A-164A-3146-ABFE-467A99043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53125E7-0D22-E5DA-D402-02D132D8CD22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7B64024-704C-9E93-2C74-62B7A4E9D8EF}"/>
              </a:ext>
            </a:extLst>
          </p:cNvPr>
          <p:cNvSpPr txBox="1"/>
          <p:nvPr/>
        </p:nvSpPr>
        <p:spPr>
          <a:xfrm>
            <a:off x="5543436" y="698900"/>
            <a:ext cx="15680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필요한 물품</a:t>
            </a:r>
            <a:endParaRPr lang="ko-KR" altLang="en-US" sz="2000" spc="-17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878F2E8-3C69-2D85-D9A8-AB6367EC9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4210" y="1435067"/>
            <a:ext cx="8188062" cy="50240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545482-2C80-1380-F647-76E10D84DAE1}"/>
              </a:ext>
            </a:extLst>
          </p:cNvPr>
          <p:cNvSpPr txBox="1"/>
          <p:nvPr/>
        </p:nvSpPr>
        <p:spPr>
          <a:xfrm>
            <a:off x="8270942" y="851385"/>
            <a:ext cx="3499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*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영상보기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hlinkClick r:id="rId6"/>
              </a:rPr>
              <a:t>https://youtu.be/qKe-CKmX6Eo</a:t>
            </a: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2099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실내, 사람, 천장, 사람들이(가) 표시된 사진&#10;&#10;자동 생성된 설명">
            <a:extLst>
              <a:ext uri="{FF2B5EF4-FFF2-40B4-BE49-F238E27FC236}">
                <a16:creationId xmlns:a16="http://schemas.microsoft.com/office/drawing/2014/main" id="{FD20F641-CC9F-3792-2628-0314F690E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462" y="1655700"/>
            <a:ext cx="4220178" cy="2456322"/>
          </a:xfrm>
          <a:prstGeom prst="rect">
            <a:avLst/>
          </a:prstGeom>
        </p:spPr>
      </p:pic>
      <p:pic>
        <p:nvPicPr>
          <p:cNvPr id="3" name="그림 2" descr="텍스트, 사람, 실내, 벽이(가) 표시된 사진&#10;&#10;자동 생성된 설명">
            <a:extLst>
              <a:ext uri="{FF2B5EF4-FFF2-40B4-BE49-F238E27FC236}">
                <a16:creationId xmlns:a16="http://schemas.microsoft.com/office/drawing/2014/main" id="{4D39EA9F-80A9-99EF-D4AB-EEB11AA09F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02" b="20267"/>
          <a:stretch/>
        </p:blipFill>
        <p:spPr>
          <a:xfrm>
            <a:off x="7237209" y="4322729"/>
            <a:ext cx="4165352" cy="2234669"/>
          </a:xfrm>
          <a:prstGeom prst="rect">
            <a:avLst/>
          </a:prstGeom>
        </p:spPr>
      </p:pic>
      <p:pic>
        <p:nvPicPr>
          <p:cNvPr id="5" name="그림 4" descr="텍스트, 사람, 실내이(가) 표시된 사진&#10;&#10;자동 생성된 설명">
            <a:extLst>
              <a:ext uri="{FF2B5EF4-FFF2-40B4-BE49-F238E27FC236}">
                <a16:creationId xmlns:a16="http://schemas.microsoft.com/office/drawing/2014/main" id="{55326E31-1A5B-9B41-C58C-575AD4B447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949" y="1700542"/>
            <a:ext cx="4137379" cy="2432134"/>
          </a:xfrm>
          <a:prstGeom prst="rect">
            <a:avLst/>
          </a:prstGeom>
        </p:spPr>
      </p:pic>
      <p:pic>
        <p:nvPicPr>
          <p:cNvPr id="4098" name="Picture 2" descr="FIRST Lego League tournament robots on table">
            <a:extLst>
              <a:ext uri="{FF2B5EF4-FFF2-40B4-BE49-F238E27FC236}">
                <a16:creationId xmlns:a16="http://schemas.microsoft.com/office/drawing/2014/main" id="{EAA4DAED-72C3-3E8B-66FC-CE835CD54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61" y="4294323"/>
            <a:ext cx="4220178" cy="229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사각형: 둥근 모서리 90">
            <a:extLst>
              <a:ext uri="{FF2B5EF4-FFF2-40B4-BE49-F238E27FC236}">
                <a16:creationId xmlns:a16="http://schemas.microsoft.com/office/drawing/2014/main" id="{022F2A22-89C9-EF02-6BEE-E9A12D569DC6}"/>
              </a:ext>
            </a:extLst>
          </p:cNvPr>
          <p:cNvSpPr/>
          <p:nvPr/>
        </p:nvSpPr>
        <p:spPr>
          <a:xfrm>
            <a:off x="2723891" y="4136942"/>
            <a:ext cx="1507641" cy="5422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2" name="사각형: 둥근 모서리 91">
            <a:extLst>
              <a:ext uri="{FF2B5EF4-FFF2-40B4-BE49-F238E27FC236}">
                <a16:creationId xmlns:a16="http://schemas.microsoft.com/office/drawing/2014/main" id="{2B38F2A9-9D46-97BF-E26C-A2B77BDEE76B}"/>
              </a:ext>
            </a:extLst>
          </p:cNvPr>
          <p:cNvSpPr/>
          <p:nvPr/>
        </p:nvSpPr>
        <p:spPr>
          <a:xfrm>
            <a:off x="2723891" y="1573245"/>
            <a:ext cx="1264449" cy="4628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66D4EF53-F026-CBD0-0F76-6814AE402611}"/>
              </a:ext>
            </a:extLst>
          </p:cNvPr>
          <p:cNvSpPr/>
          <p:nvPr/>
        </p:nvSpPr>
        <p:spPr>
          <a:xfrm>
            <a:off x="7105331" y="4132676"/>
            <a:ext cx="1382686" cy="5550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E3000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8" name="사각형: 둥근 모서리 87">
            <a:extLst>
              <a:ext uri="{FF2B5EF4-FFF2-40B4-BE49-F238E27FC236}">
                <a16:creationId xmlns:a16="http://schemas.microsoft.com/office/drawing/2014/main" id="{AD67490B-7B06-8909-1ACF-921343A70EFE}"/>
              </a:ext>
            </a:extLst>
          </p:cNvPr>
          <p:cNvSpPr/>
          <p:nvPr/>
        </p:nvSpPr>
        <p:spPr>
          <a:xfrm>
            <a:off x="7174899" y="1518316"/>
            <a:ext cx="1745364" cy="5327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39777C-9611-A17E-B326-31F0D98886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3891" y="604508"/>
            <a:ext cx="2743459" cy="583640"/>
          </a:xfrm>
          <a:prstGeom prst="rect">
            <a:avLst/>
          </a:prstGeom>
        </p:spPr>
      </p:pic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38124B4D-06FB-48E6-23DA-D98F09809F86}"/>
              </a:ext>
            </a:extLst>
          </p:cNvPr>
          <p:cNvCxnSpPr/>
          <p:nvPr/>
        </p:nvCxnSpPr>
        <p:spPr>
          <a:xfrm>
            <a:off x="7146925" y="1756526"/>
            <a:ext cx="0" cy="49386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>
            <a:extLst>
              <a:ext uri="{FF2B5EF4-FFF2-40B4-BE49-F238E27FC236}">
                <a16:creationId xmlns:a16="http://schemas.microsoft.com/office/drawing/2014/main" id="{3666FEA6-0DC1-FE22-3825-F0286164C632}"/>
              </a:ext>
            </a:extLst>
          </p:cNvPr>
          <p:cNvCxnSpPr>
            <a:cxnSpLocks/>
          </p:cNvCxnSpPr>
          <p:nvPr/>
        </p:nvCxnSpPr>
        <p:spPr>
          <a:xfrm flipH="1">
            <a:off x="3001645" y="4164815"/>
            <a:ext cx="82905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자유형 3">
            <a:extLst>
              <a:ext uri="{FF2B5EF4-FFF2-40B4-BE49-F238E27FC236}">
                <a16:creationId xmlns:a16="http://schemas.microsoft.com/office/drawing/2014/main" id="{7EF2AD8D-C510-2096-44DB-CE1E6AFF452E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6" name="Group 4">
            <a:extLst>
              <a:ext uri="{FF2B5EF4-FFF2-40B4-BE49-F238E27FC236}">
                <a16:creationId xmlns:a16="http://schemas.microsoft.com/office/drawing/2014/main" id="{4014CE9F-598B-E350-DEE2-5323AD22DD7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4164D791-3DD9-1948-0E8E-152284A7187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217C396C-6E09-6304-6E53-DE3EE665B7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69" name="Group 4">
            <a:extLst>
              <a:ext uri="{FF2B5EF4-FFF2-40B4-BE49-F238E27FC236}">
                <a16:creationId xmlns:a16="http://schemas.microsoft.com/office/drawing/2014/main" id="{3D082C84-7BB1-7F21-8D9B-82D047C692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B70AEF7D-1249-D3AC-3CE3-822A6B83866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1338AA84-0ED9-69C4-4A45-F82761109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2" name="Group 8">
            <a:extLst>
              <a:ext uri="{FF2B5EF4-FFF2-40B4-BE49-F238E27FC236}">
                <a16:creationId xmlns:a16="http://schemas.microsoft.com/office/drawing/2014/main" id="{BBE01474-7CAE-1A28-FB23-19B487690C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73" name="AutoShape 7">
              <a:extLst>
                <a:ext uri="{FF2B5EF4-FFF2-40B4-BE49-F238E27FC236}">
                  <a16:creationId xmlns:a16="http://schemas.microsoft.com/office/drawing/2014/main" id="{01929F0C-A823-BF5A-D35D-7097DA11E4E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id="{E4D5CB17-E42F-88BD-D229-893AA14630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5" name="Group 12">
            <a:extLst>
              <a:ext uri="{FF2B5EF4-FFF2-40B4-BE49-F238E27FC236}">
                <a16:creationId xmlns:a16="http://schemas.microsoft.com/office/drawing/2014/main" id="{7B759CD0-0936-C152-5DF3-F111AF02474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76" name="AutoShape 11">
              <a:extLst>
                <a:ext uri="{FF2B5EF4-FFF2-40B4-BE49-F238E27FC236}">
                  <a16:creationId xmlns:a16="http://schemas.microsoft.com/office/drawing/2014/main" id="{03ED8199-FB30-5E92-5FDD-10108A2A6D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999E4F08-709C-82D8-DEF9-991E6F3213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id="{ED9C1E22-47D0-B639-8705-B7458436DB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9" name="Group 17">
            <a:extLst>
              <a:ext uri="{FF2B5EF4-FFF2-40B4-BE49-F238E27FC236}">
                <a16:creationId xmlns:a16="http://schemas.microsoft.com/office/drawing/2014/main" id="{F16EA4DC-340A-A6CF-2C87-98553407FE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80" name="AutoShape 16">
              <a:extLst>
                <a:ext uri="{FF2B5EF4-FFF2-40B4-BE49-F238E27FC236}">
                  <a16:creationId xmlns:a16="http://schemas.microsoft.com/office/drawing/2014/main" id="{2162642C-CA75-2A9B-2D48-FE10C79D358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346F7B6F-2F51-A8CB-E939-A258DA545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C8C902E6-642E-8688-A56F-506C4F1AC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FF6FCF72-2F43-C433-5C06-77B588A43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7" name="Freeform 21">
              <a:extLst>
                <a:ext uri="{FF2B5EF4-FFF2-40B4-BE49-F238E27FC236}">
                  <a16:creationId xmlns:a16="http://schemas.microsoft.com/office/drawing/2014/main" id="{077026CB-08CD-0F93-C570-4B42B3E49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8" name="Freeform 22">
              <a:extLst>
                <a:ext uri="{FF2B5EF4-FFF2-40B4-BE49-F238E27FC236}">
                  <a16:creationId xmlns:a16="http://schemas.microsoft.com/office/drawing/2014/main" id="{D24E7372-1455-8FB2-A826-C30F5B1D5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9" name="Freeform 23">
              <a:extLst>
                <a:ext uri="{FF2B5EF4-FFF2-40B4-BE49-F238E27FC236}">
                  <a16:creationId xmlns:a16="http://schemas.microsoft.com/office/drawing/2014/main" id="{6F56D84E-A04A-EE0B-8C3A-8D143AB07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0" name="Freeform 24">
              <a:extLst>
                <a:ext uri="{FF2B5EF4-FFF2-40B4-BE49-F238E27FC236}">
                  <a16:creationId xmlns:a16="http://schemas.microsoft.com/office/drawing/2014/main" id="{40ECC0E3-3B0F-644C-4EEF-18F7E4727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1" name="Freeform 25">
              <a:extLst>
                <a:ext uri="{FF2B5EF4-FFF2-40B4-BE49-F238E27FC236}">
                  <a16:creationId xmlns:a16="http://schemas.microsoft.com/office/drawing/2014/main" id="{4AB10A34-1B79-0823-CAFD-9EB30D227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2" name="Freeform 26">
              <a:extLst>
                <a:ext uri="{FF2B5EF4-FFF2-40B4-BE49-F238E27FC236}">
                  <a16:creationId xmlns:a16="http://schemas.microsoft.com/office/drawing/2014/main" id="{24820BD0-D16C-5197-F35C-71234D425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27">
              <a:extLst>
                <a:ext uri="{FF2B5EF4-FFF2-40B4-BE49-F238E27FC236}">
                  <a16:creationId xmlns:a16="http://schemas.microsoft.com/office/drawing/2014/main" id="{CCFFB50A-7A6C-431D-14B1-959B249CB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28">
              <a:extLst>
                <a:ext uri="{FF2B5EF4-FFF2-40B4-BE49-F238E27FC236}">
                  <a16:creationId xmlns:a16="http://schemas.microsoft.com/office/drawing/2014/main" id="{8E59BD85-007C-CC6E-675D-E50F913ED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8" name="Freeform 29">
              <a:extLst>
                <a:ext uri="{FF2B5EF4-FFF2-40B4-BE49-F238E27FC236}">
                  <a16:creationId xmlns:a16="http://schemas.microsoft.com/office/drawing/2014/main" id="{FC8204CE-D134-0A68-D040-4EA1304E1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9" name="Freeform 30">
              <a:extLst>
                <a:ext uri="{FF2B5EF4-FFF2-40B4-BE49-F238E27FC236}">
                  <a16:creationId xmlns:a16="http://schemas.microsoft.com/office/drawing/2014/main" id="{12A7A72E-1EAE-C0D3-64EE-054E4B74F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0" name="Freeform 31">
              <a:extLst>
                <a:ext uri="{FF2B5EF4-FFF2-40B4-BE49-F238E27FC236}">
                  <a16:creationId xmlns:a16="http://schemas.microsoft.com/office/drawing/2014/main" id="{D3C088DE-FA12-B616-3C7F-CD64987C8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1" name="Freeform 32">
              <a:extLst>
                <a:ext uri="{FF2B5EF4-FFF2-40B4-BE49-F238E27FC236}">
                  <a16:creationId xmlns:a16="http://schemas.microsoft.com/office/drawing/2014/main" id="{C25F71D1-BCE2-056D-0F45-7E7E4C3A6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BAEC8FA4-5654-CD02-77A7-8F09ADD1A490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801C23B-C5BB-C2D0-5DA0-0E23850D4A48}"/>
              </a:ext>
            </a:extLst>
          </p:cNvPr>
          <p:cNvSpPr txBox="1"/>
          <p:nvPr/>
        </p:nvSpPr>
        <p:spPr>
          <a:xfrm>
            <a:off x="5543436" y="668420"/>
            <a:ext cx="569098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8~19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세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0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현실문제를 해결할 혁신적 솔루션을 연구합니다</a:t>
            </a:r>
            <a:r>
              <a:rPr lang="en-US" altLang="ko-KR" sz="20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.</a:t>
            </a:r>
            <a:endParaRPr lang="ko-KR" altLang="en-US" sz="2000" spc="-15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E90F8B5-8C13-54D2-6C47-AE085A788730}"/>
              </a:ext>
            </a:extLst>
          </p:cNvPr>
          <p:cNvSpPr txBox="1"/>
          <p:nvPr/>
        </p:nvSpPr>
        <p:spPr>
          <a:xfrm>
            <a:off x="2688961" y="1191349"/>
            <a:ext cx="7598555" cy="304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2~10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명이 한 팀이 되어 주어진 시즌 주제에 대한 아래의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4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가지 종목을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협력하여 준비하며 다양한 미래 역량을 함양합니다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5F808E-6CE1-8DE4-0E8E-D8C7F5142F7D}"/>
              </a:ext>
            </a:extLst>
          </p:cNvPr>
          <p:cNvSpPr txBox="1"/>
          <p:nvPr/>
        </p:nvSpPr>
        <p:spPr>
          <a:xfrm>
            <a:off x="2748308" y="1636006"/>
            <a:ext cx="1483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763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로봇 게임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1E6EFD-BFCB-5DD3-CAE6-9050F23FAFF3}"/>
              </a:ext>
            </a:extLst>
          </p:cNvPr>
          <p:cNvSpPr txBox="1"/>
          <p:nvPr/>
        </p:nvSpPr>
        <p:spPr>
          <a:xfrm>
            <a:off x="2748308" y="4279107"/>
            <a:ext cx="1483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4CAC2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로봇 디자인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0C29F-ED54-4E20-3D67-1FFE830A2A29}"/>
              </a:ext>
            </a:extLst>
          </p:cNvPr>
          <p:cNvSpPr txBox="1"/>
          <p:nvPr/>
        </p:nvSpPr>
        <p:spPr>
          <a:xfrm>
            <a:off x="7159211" y="1653961"/>
            <a:ext cx="1666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58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혁신 프로젝트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AE0FF4-F3D2-1A22-EA9C-97056F7390AA}"/>
              </a:ext>
            </a:extLst>
          </p:cNvPr>
          <p:cNvSpPr txBox="1"/>
          <p:nvPr/>
        </p:nvSpPr>
        <p:spPr>
          <a:xfrm>
            <a:off x="7155045" y="4289046"/>
            <a:ext cx="1423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E3000A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핵심 가치</a:t>
            </a:r>
          </a:p>
        </p:txBody>
      </p:sp>
    </p:spTree>
    <p:extLst>
      <p:ext uri="{BB962C8B-B14F-4D97-AF65-F5344CB8AC3E}">
        <p14:creationId xmlns:p14="http://schemas.microsoft.com/office/powerpoint/2010/main" val="1183896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그림 53" descr="실내, 사람, 천장, 사람들이(가) 표시된 사진&#10;&#10;자동 생성된 설명">
            <a:extLst>
              <a:ext uri="{FF2B5EF4-FFF2-40B4-BE49-F238E27FC236}">
                <a16:creationId xmlns:a16="http://schemas.microsoft.com/office/drawing/2014/main" id="{95A126F7-7929-D98C-9065-B9D46B5EE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462" y="1655700"/>
            <a:ext cx="4220178" cy="2260945"/>
          </a:xfrm>
          <a:prstGeom prst="rect">
            <a:avLst/>
          </a:prstGeom>
        </p:spPr>
      </p:pic>
      <p:pic>
        <p:nvPicPr>
          <p:cNvPr id="49" name="Picture 2" descr="FIRST Lego League tournament robots on table">
            <a:extLst>
              <a:ext uri="{FF2B5EF4-FFF2-40B4-BE49-F238E27FC236}">
                <a16:creationId xmlns:a16="http://schemas.microsoft.com/office/drawing/2014/main" id="{095ED81C-9D3A-C4E4-A2BD-05FFD1D42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61" y="4080963"/>
            <a:ext cx="4220178" cy="229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543436" y="658260"/>
            <a:ext cx="130195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종목 소개</a:t>
            </a: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39777C-9611-A17E-B326-31F0D98886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3891" y="604508"/>
            <a:ext cx="2743459" cy="58364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6A071596-DACB-08F1-8747-D3A5CB3D8B1C}"/>
              </a:ext>
            </a:extLst>
          </p:cNvPr>
          <p:cNvSpPr txBox="1"/>
          <p:nvPr/>
        </p:nvSpPr>
        <p:spPr>
          <a:xfrm>
            <a:off x="7159210" y="1825619"/>
            <a:ext cx="528231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1,200mm*2,400mm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의 벽이 있는 </a:t>
            </a:r>
            <a:r>
              <a:rPr lang="ko-KR" altLang="en-US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경기장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에서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2</a:t>
            </a:r>
            <a:r>
              <a:rPr lang="ko-KR" altLang="en-US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분 </a:t>
            </a:r>
            <a:r>
              <a:rPr lang="en-US" altLang="ko-KR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30</a:t>
            </a:r>
            <a:r>
              <a:rPr lang="ko-KR" altLang="en-US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초</a:t>
            </a:r>
            <a:r>
              <a:rPr lang="ko-KR" altLang="en-US" sz="1400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내에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팀에서 </a:t>
            </a:r>
            <a:r>
              <a:rPr lang="ko-KR" altLang="en-US" sz="1600" b="1" dirty="0" err="1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레고로봇</a:t>
            </a:r>
            <a:r>
              <a:rPr lang="ko-KR" altLang="en-US" sz="14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으로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ko-KR" altLang="en-US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자체 제작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 로봇을 활용해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13~16</a:t>
            </a:r>
            <a:r>
              <a:rPr lang="ko-KR" altLang="en-US" sz="1600" b="1" dirty="0">
                <a:solidFill>
                  <a:srgbClr val="0076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개의 미션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을 수행하는 종목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7DA466D-D749-2D5E-B66F-660ED44767FC}"/>
              </a:ext>
            </a:extLst>
          </p:cNvPr>
          <p:cNvSpPr txBox="1"/>
          <p:nvPr/>
        </p:nvSpPr>
        <p:spPr>
          <a:xfrm>
            <a:off x="7149277" y="4918362"/>
            <a:ext cx="4786407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b="1" dirty="0">
                <a:solidFill>
                  <a:srgbClr val="50AE2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ROBOT GAME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을 위해 팀원들이 열정을 쏟아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아이디어와 테스트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개선과정을 거쳐 완성한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b="1" dirty="0">
                <a:solidFill>
                  <a:srgbClr val="50AE2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로봇을 심사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하는 종목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652F142-ECA7-C5A7-0B55-A423A8F55880}"/>
              </a:ext>
            </a:extLst>
          </p:cNvPr>
          <p:cNvSpPr txBox="1"/>
          <p:nvPr/>
        </p:nvSpPr>
        <p:spPr>
          <a:xfrm>
            <a:off x="7129463" y="3093343"/>
            <a:ext cx="4826036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BASE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에서 시작해 제시된 경로를 이동하며 제시된 미션을 수행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174625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BAST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밖에서 로봇은 자율주행해야 함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174625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시간 내에 로봇의 재출발 또는 수리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부품교체 가능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174625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팀원들은 약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8~12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주 동안 준비하여 대회에 참가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EF9B3F6-6D9F-DD9E-4623-68802E9DF013}"/>
              </a:ext>
            </a:extLst>
          </p:cNvPr>
          <p:cNvSpPr txBox="1"/>
          <p:nvPr/>
        </p:nvSpPr>
        <p:spPr>
          <a:xfrm>
            <a:off x="7152071" y="5877571"/>
            <a:ext cx="4826036" cy="453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84138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로봇의 디자인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기능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프로그래밍 알고리즘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혁신적 솔루션을 설명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171450" marR="0" lvl="0" indent="-84138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발표와 심사위원의 질문에 대답하며 전문가의 조언을 얻게 됨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63" name="자유형 3">
            <a:extLst>
              <a:ext uri="{FF2B5EF4-FFF2-40B4-BE49-F238E27FC236}">
                <a16:creationId xmlns:a16="http://schemas.microsoft.com/office/drawing/2014/main" id="{39AFC734-FD58-A9A4-04A7-1AFF5401C834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5" name="Group 4">
            <a:extLst>
              <a:ext uri="{FF2B5EF4-FFF2-40B4-BE49-F238E27FC236}">
                <a16:creationId xmlns:a16="http://schemas.microsoft.com/office/drawing/2014/main" id="{186902F6-C8C3-B5FA-B8CE-79B8758E12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66" name="AutoShape 3">
              <a:extLst>
                <a:ext uri="{FF2B5EF4-FFF2-40B4-BE49-F238E27FC236}">
                  <a16:creationId xmlns:a16="http://schemas.microsoft.com/office/drawing/2014/main" id="{2A920BB8-0EC6-3AD0-8A5E-CD8D9CDE60D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25652868-8280-E951-A854-9EFB5B6C7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68" name="Group 4">
            <a:extLst>
              <a:ext uri="{FF2B5EF4-FFF2-40B4-BE49-F238E27FC236}">
                <a16:creationId xmlns:a16="http://schemas.microsoft.com/office/drawing/2014/main" id="{5ACE1ECD-4584-A199-F2D6-3066CF7F565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69" name="AutoShape 3">
              <a:extLst>
                <a:ext uri="{FF2B5EF4-FFF2-40B4-BE49-F238E27FC236}">
                  <a16:creationId xmlns:a16="http://schemas.microsoft.com/office/drawing/2014/main" id="{0CF42408-1E7B-2CFF-52EC-2B816E4B68C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6251B61B-4856-96AD-2049-C46351072C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1" name="Group 8">
            <a:extLst>
              <a:ext uri="{FF2B5EF4-FFF2-40B4-BE49-F238E27FC236}">
                <a16:creationId xmlns:a16="http://schemas.microsoft.com/office/drawing/2014/main" id="{66C41686-78D0-1977-1738-66A84C0A2F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72" name="AutoShape 7">
              <a:extLst>
                <a:ext uri="{FF2B5EF4-FFF2-40B4-BE49-F238E27FC236}">
                  <a16:creationId xmlns:a16="http://schemas.microsoft.com/office/drawing/2014/main" id="{834BE548-1C3D-6E3B-72F7-092500BD513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843B57A9-329B-EE27-D473-38C2669E3C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4" name="Group 12">
            <a:extLst>
              <a:ext uri="{FF2B5EF4-FFF2-40B4-BE49-F238E27FC236}">
                <a16:creationId xmlns:a16="http://schemas.microsoft.com/office/drawing/2014/main" id="{AC06C328-949E-E6A1-55D8-1075F2B247E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75" name="AutoShape 11">
              <a:extLst>
                <a:ext uri="{FF2B5EF4-FFF2-40B4-BE49-F238E27FC236}">
                  <a16:creationId xmlns:a16="http://schemas.microsoft.com/office/drawing/2014/main" id="{F6AD8823-DBD0-2635-DC35-35375F83839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BCDA9F9E-ADE7-B4D8-18EC-BC37C749C8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CB59F5BA-7086-59DA-411C-66C26ABB6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8" name="Group 17">
            <a:extLst>
              <a:ext uri="{FF2B5EF4-FFF2-40B4-BE49-F238E27FC236}">
                <a16:creationId xmlns:a16="http://schemas.microsoft.com/office/drawing/2014/main" id="{DC234D34-B2DB-8D69-79CC-6E48D20F83C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79" name="AutoShape 16">
              <a:extLst>
                <a:ext uri="{FF2B5EF4-FFF2-40B4-BE49-F238E27FC236}">
                  <a16:creationId xmlns:a16="http://schemas.microsoft.com/office/drawing/2014/main" id="{ABD70FFE-2365-F86E-0DBD-8A7C6288877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C5905429-7AAB-ABEE-2190-0C5F7E1F4C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1" name="Freeform 19">
              <a:extLst>
                <a:ext uri="{FF2B5EF4-FFF2-40B4-BE49-F238E27FC236}">
                  <a16:creationId xmlns:a16="http://schemas.microsoft.com/office/drawing/2014/main" id="{835F216F-9FA7-0A3A-03C1-5978F9A3D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2" name="Freeform 20">
              <a:extLst>
                <a:ext uri="{FF2B5EF4-FFF2-40B4-BE49-F238E27FC236}">
                  <a16:creationId xmlns:a16="http://schemas.microsoft.com/office/drawing/2014/main" id="{599C0507-436C-62BF-6E98-ACAFA8025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9" name="Freeform 21">
              <a:extLst>
                <a:ext uri="{FF2B5EF4-FFF2-40B4-BE49-F238E27FC236}">
                  <a16:creationId xmlns:a16="http://schemas.microsoft.com/office/drawing/2014/main" id="{580FA025-88A6-887E-05D8-8FB3230F5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5" name="Freeform 22">
              <a:extLst>
                <a:ext uri="{FF2B5EF4-FFF2-40B4-BE49-F238E27FC236}">
                  <a16:creationId xmlns:a16="http://schemas.microsoft.com/office/drawing/2014/main" id="{AB0B06CD-4DF6-E536-923D-83C8B49FD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6" name="Freeform 23">
              <a:extLst>
                <a:ext uri="{FF2B5EF4-FFF2-40B4-BE49-F238E27FC236}">
                  <a16:creationId xmlns:a16="http://schemas.microsoft.com/office/drawing/2014/main" id="{AEAA748A-7055-3544-4960-675EACB67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7" name="Freeform 24">
              <a:extLst>
                <a:ext uri="{FF2B5EF4-FFF2-40B4-BE49-F238E27FC236}">
                  <a16:creationId xmlns:a16="http://schemas.microsoft.com/office/drawing/2014/main" id="{0588E6D4-D485-B28F-8B75-3225DFB35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8" name="Freeform 25">
              <a:extLst>
                <a:ext uri="{FF2B5EF4-FFF2-40B4-BE49-F238E27FC236}">
                  <a16:creationId xmlns:a16="http://schemas.microsoft.com/office/drawing/2014/main" id="{61ED6089-D3BA-0D10-2F3A-4DD60073A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9" name="Freeform 26">
              <a:extLst>
                <a:ext uri="{FF2B5EF4-FFF2-40B4-BE49-F238E27FC236}">
                  <a16:creationId xmlns:a16="http://schemas.microsoft.com/office/drawing/2014/main" id="{3E697BA2-2CEC-1FC6-D14E-3271B9BA6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0" name="Freeform 27">
              <a:extLst>
                <a:ext uri="{FF2B5EF4-FFF2-40B4-BE49-F238E27FC236}">
                  <a16:creationId xmlns:a16="http://schemas.microsoft.com/office/drawing/2014/main" id="{2D010A7F-1DC3-270F-4724-59A9B6BE7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1" name="Freeform 28">
              <a:extLst>
                <a:ext uri="{FF2B5EF4-FFF2-40B4-BE49-F238E27FC236}">
                  <a16:creationId xmlns:a16="http://schemas.microsoft.com/office/drawing/2014/main" id="{CD8EFBFE-22ED-D4C7-9B6C-20FE348E2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2" name="Freeform 29">
              <a:extLst>
                <a:ext uri="{FF2B5EF4-FFF2-40B4-BE49-F238E27FC236}">
                  <a16:creationId xmlns:a16="http://schemas.microsoft.com/office/drawing/2014/main" id="{8E7B590C-5A05-006F-9DFC-A447E6F61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5" name="Freeform 30">
              <a:extLst>
                <a:ext uri="{FF2B5EF4-FFF2-40B4-BE49-F238E27FC236}">
                  <a16:creationId xmlns:a16="http://schemas.microsoft.com/office/drawing/2014/main" id="{122857CD-1063-510F-21D3-E9ADFAC40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31">
              <a:extLst>
                <a:ext uri="{FF2B5EF4-FFF2-40B4-BE49-F238E27FC236}">
                  <a16:creationId xmlns:a16="http://schemas.microsoft.com/office/drawing/2014/main" id="{C0C40508-3199-3B03-1C90-0F3C49CE4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32">
              <a:extLst>
                <a:ext uri="{FF2B5EF4-FFF2-40B4-BE49-F238E27FC236}">
                  <a16:creationId xmlns:a16="http://schemas.microsoft.com/office/drawing/2014/main" id="{5C0BB6C6-0202-B261-B8EA-CA0A282D7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958755DA-8F9E-B41F-63AD-D4AC699AB6AB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A6C41EF-C17D-D22D-A8B5-357FFAA407F2}"/>
              </a:ext>
            </a:extLst>
          </p:cNvPr>
          <p:cNvSpPr/>
          <p:nvPr/>
        </p:nvSpPr>
        <p:spPr>
          <a:xfrm>
            <a:off x="2723891" y="3970686"/>
            <a:ext cx="1507641" cy="5422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F18379F-BA66-94F9-96A3-039A616927EE}"/>
              </a:ext>
            </a:extLst>
          </p:cNvPr>
          <p:cNvSpPr/>
          <p:nvPr/>
        </p:nvSpPr>
        <p:spPr>
          <a:xfrm>
            <a:off x="2723891" y="1573245"/>
            <a:ext cx="1264449" cy="4628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DEA837-E050-4905-61E5-C75009630004}"/>
              </a:ext>
            </a:extLst>
          </p:cNvPr>
          <p:cNvSpPr txBox="1"/>
          <p:nvPr/>
        </p:nvSpPr>
        <p:spPr>
          <a:xfrm>
            <a:off x="2748308" y="1636006"/>
            <a:ext cx="1483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763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로봇 게임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00C4A4-CC78-9E8A-8799-A1E5F1B84605}"/>
              </a:ext>
            </a:extLst>
          </p:cNvPr>
          <p:cNvSpPr txBox="1"/>
          <p:nvPr/>
        </p:nvSpPr>
        <p:spPr>
          <a:xfrm>
            <a:off x="2748308" y="4112851"/>
            <a:ext cx="1483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4CAC2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로봇 디자인</a:t>
            </a:r>
          </a:p>
        </p:txBody>
      </p:sp>
    </p:spTree>
    <p:extLst>
      <p:ext uri="{BB962C8B-B14F-4D97-AF65-F5344CB8AC3E}">
        <p14:creationId xmlns:p14="http://schemas.microsoft.com/office/powerpoint/2010/main" val="123094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 descr="텍스트, 사람, 실내, 벽이(가) 표시된 사진&#10;&#10;자동 생성된 설명">
            <a:extLst>
              <a:ext uri="{FF2B5EF4-FFF2-40B4-BE49-F238E27FC236}">
                <a16:creationId xmlns:a16="http://schemas.microsoft.com/office/drawing/2014/main" id="{0E8B7CA2-A623-FBC2-1BE1-49101309AB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02" b="20267"/>
          <a:stretch/>
        </p:blipFill>
        <p:spPr>
          <a:xfrm>
            <a:off x="7251195" y="4157322"/>
            <a:ext cx="4165352" cy="2234669"/>
          </a:xfrm>
          <a:prstGeom prst="rect">
            <a:avLst/>
          </a:prstGeom>
        </p:spPr>
      </p:pic>
      <p:pic>
        <p:nvPicPr>
          <p:cNvPr id="50" name="그림 49" descr="텍스트, 사람, 실내이(가) 표시된 사진&#10;&#10;자동 생성된 설명">
            <a:extLst>
              <a:ext uri="{FF2B5EF4-FFF2-40B4-BE49-F238E27FC236}">
                <a16:creationId xmlns:a16="http://schemas.microsoft.com/office/drawing/2014/main" id="{3466E7B8-C473-413A-24E9-EFAA03F29F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195" y="1515430"/>
            <a:ext cx="4137379" cy="24321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543436" y="668420"/>
            <a:ext cx="130195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종목 소개</a:t>
            </a: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39777C-9611-A17E-B326-31F0D98886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3891" y="604508"/>
            <a:ext cx="2743459" cy="58364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98DB065-627F-810E-258C-C85E7B764BAA}"/>
              </a:ext>
            </a:extLst>
          </p:cNvPr>
          <p:cNvSpPr txBox="1"/>
          <p:nvPr/>
        </p:nvSpPr>
        <p:spPr>
          <a:xfrm>
            <a:off x="2759933" y="1944824"/>
            <a:ext cx="3965987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주어진 </a:t>
            </a:r>
            <a:r>
              <a:rPr lang="ko-KR" altLang="en-US" sz="1600" b="1" dirty="0">
                <a:solidFill>
                  <a:srgbClr val="0F65A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시즌 주제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에 대한 </a:t>
            </a:r>
            <a:r>
              <a:rPr lang="ko-KR" altLang="en-US" sz="1600" b="1" dirty="0">
                <a:solidFill>
                  <a:srgbClr val="0F65A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문제상황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을 찾아내고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그 현황과 원인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그리고 문제를 해결할 수 있는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b="1" dirty="0">
                <a:solidFill>
                  <a:srgbClr val="0F65AD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혁신적인 제안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을 연구하여 발표함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71604F6-94B9-ACAE-3600-DCC64C291221}"/>
              </a:ext>
            </a:extLst>
          </p:cNvPr>
          <p:cNvSpPr txBox="1"/>
          <p:nvPr/>
        </p:nvSpPr>
        <p:spPr>
          <a:xfrm>
            <a:off x="2759933" y="4740387"/>
            <a:ext cx="4650325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준비과정과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팀이 경험한 문제상황과 해결방법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등을 통해 자신의 팀이 </a:t>
            </a:r>
            <a:r>
              <a:rPr lang="ko-KR" altLang="en-US" sz="1600" b="1" dirty="0">
                <a:solidFill>
                  <a:srgbClr val="E2000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추구하는 가치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를  발표함</a:t>
            </a:r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889D58-9801-6A8D-999D-C7CB411AB049}"/>
              </a:ext>
            </a:extLst>
          </p:cNvPr>
          <p:cNvSpPr txBox="1"/>
          <p:nvPr/>
        </p:nvSpPr>
        <p:spPr>
          <a:xfrm>
            <a:off x="2886790" y="3054226"/>
            <a:ext cx="3173336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연구조사하는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과정에서 아이디어를 </a:t>
            </a:r>
            <a:r>
              <a:rPr kumimoji="0" lang="ko-KR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도출해냄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아이디어를 검증하기 위한 실험 또는 테스트를 수행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혁신적인 솔루션을 지역사회 또는 관계자와 나누고 공유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이 모든 과정을 팀원들이 협력하여 수행하고 발표 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709797F-1351-58FC-754D-FEA3B6FBAE95}"/>
              </a:ext>
            </a:extLst>
          </p:cNvPr>
          <p:cNvSpPr txBox="1"/>
          <p:nvPr/>
        </p:nvSpPr>
        <p:spPr>
          <a:xfrm>
            <a:off x="2886790" y="5448608"/>
            <a:ext cx="405249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대회를 준비하며 배운 점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팀원 간의 갈등 사례와 해결방법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다른 팀 또는 외부인과 소통한 사례와 방법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이 모든 과정에서 팀원들이 성장한 부분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87313" marR="0" lvl="0" indent="-87313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즉석미션을 수행하며 팀워크 평가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61" name="자유형 3">
            <a:extLst>
              <a:ext uri="{FF2B5EF4-FFF2-40B4-BE49-F238E27FC236}">
                <a16:creationId xmlns:a16="http://schemas.microsoft.com/office/drawing/2014/main" id="{44D4015A-69A9-8CC3-5117-B1DBD54FCA77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3" name="Group 4">
            <a:extLst>
              <a:ext uri="{FF2B5EF4-FFF2-40B4-BE49-F238E27FC236}">
                <a16:creationId xmlns:a16="http://schemas.microsoft.com/office/drawing/2014/main" id="{0D8C3810-3F4F-B415-B367-78778B48E2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64" name="AutoShape 3">
              <a:extLst>
                <a:ext uri="{FF2B5EF4-FFF2-40B4-BE49-F238E27FC236}">
                  <a16:creationId xmlns:a16="http://schemas.microsoft.com/office/drawing/2014/main" id="{8DEDE377-AD9B-18D8-F91A-9D6FCD6CA84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5">
              <a:extLst>
                <a:ext uri="{FF2B5EF4-FFF2-40B4-BE49-F238E27FC236}">
                  <a16:creationId xmlns:a16="http://schemas.microsoft.com/office/drawing/2014/main" id="{0E4A6E0C-7BD2-5A6A-CE35-7426360B25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66" name="Group 4">
            <a:extLst>
              <a:ext uri="{FF2B5EF4-FFF2-40B4-BE49-F238E27FC236}">
                <a16:creationId xmlns:a16="http://schemas.microsoft.com/office/drawing/2014/main" id="{56237EAE-B6FB-C0AE-D625-8217C6EC7C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8023DA34-5093-213A-50F8-14EF17266F8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E683ED25-87F5-9725-5AD2-CC3A73CCC4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69" name="Group 8">
            <a:extLst>
              <a:ext uri="{FF2B5EF4-FFF2-40B4-BE49-F238E27FC236}">
                <a16:creationId xmlns:a16="http://schemas.microsoft.com/office/drawing/2014/main" id="{C76487FB-9DAE-A934-40F7-68D2FB32D80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70" name="AutoShape 7">
              <a:extLst>
                <a:ext uri="{FF2B5EF4-FFF2-40B4-BE49-F238E27FC236}">
                  <a16:creationId xmlns:a16="http://schemas.microsoft.com/office/drawing/2014/main" id="{8C7BA6E5-010C-BF90-160A-24B4C73E151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FD1BFE2E-307F-6C90-30F0-98A6B279E3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2" name="Group 12">
            <a:extLst>
              <a:ext uri="{FF2B5EF4-FFF2-40B4-BE49-F238E27FC236}">
                <a16:creationId xmlns:a16="http://schemas.microsoft.com/office/drawing/2014/main" id="{08466520-EEFB-39AE-552E-761EF9AB65C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73" name="AutoShape 11">
              <a:extLst>
                <a:ext uri="{FF2B5EF4-FFF2-40B4-BE49-F238E27FC236}">
                  <a16:creationId xmlns:a16="http://schemas.microsoft.com/office/drawing/2014/main" id="{FDB38113-0F7E-C8E5-C448-D50B3C4AAA9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315B31FB-236D-3B78-F262-CDB4D5FB29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BF8EC477-EB4D-7142-08D2-AEAB14EC08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6" name="Group 17">
            <a:extLst>
              <a:ext uri="{FF2B5EF4-FFF2-40B4-BE49-F238E27FC236}">
                <a16:creationId xmlns:a16="http://schemas.microsoft.com/office/drawing/2014/main" id="{6FBDDE56-FA20-C8E7-33F4-1BB23C9ECF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77" name="AutoShape 16">
              <a:extLst>
                <a:ext uri="{FF2B5EF4-FFF2-40B4-BE49-F238E27FC236}">
                  <a16:creationId xmlns:a16="http://schemas.microsoft.com/office/drawing/2014/main" id="{0E62EDFA-FB63-9C19-8FF3-5A47E27EAFF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13409EFC-03E4-312E-2CA2-67A8793CA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9" name="Freeform 19">
              <a:extLst>
                <a:ext uri="{FF2B5EF4-FFF2-40B4-BE49-F238E27FC236}">
                  <a16:creationId xmlns:a16="http://schemas.microsoft.com/office/drawing/2014/main" id="{04F2A92F-F858-9716-3220-6F84AA7CE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0" name="Freeform 20">
              <a:extLst>
                <a:ext uri="{FF2B5EF4-FFF2-40B4-BE49-F238E27FC236}">
                  <a16:creationId xmlns:a16="http://schemas.microsoft.com/office/drawing/2014/main" id="{DC903C92-50B4-F7E4-DDFD-FEE11FCFD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1" name="Freeform 21">
              <a:extLst>
                <a:ext uri="{FF2B5EF4-FFF2-40B4-BE49-F238E27FC236}">
                  <a16:creationId xmlns:a16="http://schemas.microsoft.com/office/drawing/2014/main" id="{47D74D36-1182-C1C2-78A3-0D1C7A29B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2" name="Freeform 22">
              <a:extLst>
                <a:ext uri="{FF2B5EF4-FFF2-40B4-BE49-F238E27FC236}">
                  <a16:creationId xmlns:a16="http://schemas.microsoft.com/office/drawing/2014/main" id="{0A762509-5B85-1763-AF2E-E1401BFAB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9" name="Freeform 23">
              <a:extLst>
                <a:ext uri="{FF2B5EF4-FFF2-40B4-BE49-F238E27FC236}">
                  <a16:creationId xmlns:a16="http://schemas.microsoft.com/office/drawing/2014/main" id="{5585F544-6BA3-C820-1499-8ED019D97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7" name="Freeform 24">
              <a:extLst>
                <a:ext uri="{FF2B5EF4-FFF2-40B4-BE49-F238E27FC236}">
                  <a16:creationId xmlns:a16="http://schemas.microsoft.com/office/drawing/2014/main" id="{7E8AF82D-7606-42EF-50F6-0B79D268B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8" name="Freeform 25">
              <a:extLst>
                <a:ext uri="{FF2B5EF4-FFF2-40B4-BE49-F238E27FC236}">
                  <a16:creationId xmlns:a16="http://schemas.microsoft.com/office/drawing/2014/main" id="{8CD22141-8B55-D679-CA78-1266A36E3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9" name="Freeform 26">
              <a:extLst>
                <a:ext uri="{FF2B5EF4-FFF2-40B4-BE49-F238E27FC236}">
                  <a16:creationId xmlns:a16="http://schemas.microsoft.com/office/drawing/2014/main" id="{B23EDAFB-4F6C-A1C2-828D-E6FEC0E48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0" name="Freeform 27">
              <a:extLst>
                <a:ext uri="{FF2B5EF4-FFF2-40B4-BE49-F238E27FC236}">
                  <a16:creationId xmlns:a16="http://schemas.microsoft.com/office/drawing/2014/main" id="{03C55BE5-0CE0-BC08-CAFD-5212055D2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1" name="Freeform 28">
              <a:extLst>
                <a:ext uri="{FF2B5EF4-FFF2-40B4-BE49-F238E27FC236}">
                  <a16:creationId xmlns:a16="http://schemas.microsoft.com/office/drawing/2014/main" id="{E3AE2759-ABF8-29EC-AA03-EEB9D28EA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2" name="Freeform 29">
              <a:extLst>
                <a:ext uri="{FF2B5EF4-FFF2-40B4-BE49-F238E27FC236}">
                  <a16:creationId xmlns:a16="http://schemas.microsoft.com/office/drawing/2014/main" id="{26BFE53A-16E5-A0D6-484F-8CF6D7D7B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5" name="Freeform 30">
              <a:extLst>
                <a:ext uri="{FF2B5EF4-FFF2-40B4-BE49-F238E27FC236}">
                  <a16:creationId xmlns:a16="http://schemas.microsoft.com/office/drawing/2014/main" id="{C876F18A-4CF0-8C5B-4338-C7E0E12E9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31">
              <a:extLst>
                <a:ext uri="{FF2B5EF4-FFF2-40B4-BE49-F238E27FC236}">
                  <a16:creationId xmlns:a16="http://schemas.microsoft.com/office/drawing/2014/main" id="{AB335C54-0934-D2DC-A815-E868A67FD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32">
              <a:extLst>
                <a:ext uri="{FF2B5EF4-FFF2-40B4-BE49-F238E27FC236}">
                  <a16:creationId xmlns:a16="http://schemas.microsoft.com/office/drawing/2014/main" id="{C2863371-F753-1E86-64C8-6549837A0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AD26E4EA-70E0-66F8-1B1D-BA68B2657AFD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BFDB9CF-6772-AB8B-2315-B02EA517B373}"/>
              </a:ext>
            </a:extLst>
          </p:cNvPr>
          <p:cNvSpPr/>
          <p:nvPr/>
        </p:nvSpPr>
        <p:spPr>
          <a:xfrm>
            <a:off x="7105331" y="4053724"/>
            <a:ext cx="1382686" cy="6340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E3000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3695CD8-E3E2-CE63-29EE-6045659866AE}"/>
              </a:ext>
            </a:extLst>
          </p:cNvPr>
          <p:cNvSpPr/>
          <p:nvPr/>
        </p:nvSpPr>
        <p:spPr>
          <a:xfrm>
            <a:off x="7174899" y="1441230"/>
            <a:ext cx="1745364" cy="6098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64CB8EA1-D8E8-724A-F43F-97A6D92F5B1D}"/>
              </a:ext>
            </a:extLst>
          </p:cNvPr>
          <p:cNvCxnSpPr/>
          <p:nvPr/>
        </p:nvCxnSpPr>
        <p:spPr>
          <a:xfrm>
            <a:off x="7146925" y="1756526"/>
            <a:ext cx="0" cy="49386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D445BCB-3C19-FD63-891F-5598BEBA4DE4}"/>
              </a:ext>
            </a:extLst>
          </p:cNvPr>
          <p:cNvSpPr txBox="1"/>
          <p:nvPr/>
        </p:nvSpPr>
        <p:spPr>
          <a:xfrm>
            <a:off x="7159211" y="1653961"/>
            <a:ext cx="1666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58A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혁신 프로젝트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B6493F-E662-630D-163C-4D6CCD2B3305}"/>
              </a:ext>
            </a:extLst>
          </p:cNvPr>
          <p:cNvSpPr txBox="1"/>
          <p:nvPr/>
        </p:nvSpPr>
        <p:spPr>
          <a:xfrm>
            <a:off x="7155045" y="4289046"/>
            <a:ext cx="1423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E3000A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핵심 가치</a:t>
            </a:r>
          </a:p>
        </p:txBody>
      </p:sp>
    </p:spTree>
    <p:extLst>
      <p:ext uri="{BB962C8B-B14F-4D97-AF65-F5344CB8AC3E}">
        <p14:creationId xmlns:p14="http://schemas.microsoft.com/office/powerpoint/2010/main" val="338060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39777C-9611-A17E-B326-31F0D9888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891" y="604508"/>
            <a:ext cx="2743459" cy="583640"/>
          </a:xfrm>
          <a:prstGeom prst="rect">
            <a:avLst/>
          </a:prstGeom>
        </p:spPr>
      </p:pic>
      <p:sp>
        <p:nvSpPr>
          <p:cNvPr id="64" name="자유형 3">
            <a:extLst>
              <a:ext uri="{FF2B5EF4-FFF2-40B4-BE49-F238E27FC236}">
                <a16:creationId xmlns:a16="http://schemas.microsoft.com/office/drawing/2014/main" id="{7EF2AD8D-C510-2096-44DB-CE1E6AFF452E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6" name="Group 4">
            <a:extLst>
              <a:ext uri="{FF2B5EF4-FFF2-40B4-BE49-F238E27FC236}">
                <a16:creationId xmlns:a16="http://schemas.microsoft.com/office/drawing/2014/main" id="{4014CE9F-598B-E350-DEE2-5323AD22DD7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4164D791-3DD9-1948-0E8E-152284A7187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217C396C-6E09-6304-6E53-DE3EE665B7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69" name="Group 4">
            <a:extLst>
              <a:ext uri="{FF2B5EF4-FFF2-40B4-BE49-F238E27FC236}">
                <a16:creationId xmlns:a16="http://schemas.microsoft.com/office/drawing/2014/main" id="{3D082C84-7BB1-7F21-8D9B-82D047C6925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70" name="AutoShape 3">
              <a:extLst>
                <a:ext uri="{FF2B5EF4-FFF2-40B4-BE49-F238E27FC236}">
                  <a16:creationId xmlns:a16="http://schemas.microsoft.com/office/drawing/2014/main" id="{B70AEF7D-1249-D3AC-3CE3-822A6B83866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1338AA84-0ED9-69C4-4A45-F82761109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2" name="Group 8">
            <a:extLst>
              <a:ext uri="{FF2B5EF4-FFF2-40B4-BE49-F238E27FC236}">
                <a16:creationId xmlns:a16="http://schemas.microsoft.com/office/drawing/2014/main" id="{BBE01474-7CAE-1A28-FB23-19B487690C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73" name="AutoShape 7">
              <a:extLst>
                <a:ext uri="{FF2B5EF4-FFF2-40B4-BE49-F238E27FC236}">
                  <a16:creationId xmlns:a16="http://schemas.microsoft.com/office/drawing/2014/main" id="{01929F0C-A823-BF5A-D35D-7097DA11E4E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id="{E4D5CB17-E42F-88BD-D229-893AA14630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5" name="Group 12">
            <a:extLst>
              <a:ext uri="{FF2B5EF4-FFF2-40B4-BE49-F238E27FC236}">
                <a16:creationId xmlns:a16="http://schemas.microsoft.com/office/drawing/2014/main" id="{7B759CD0-0936-C152-5DF3-F111AF02474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76" name="AutoShape 11">
              <a:extLst>
                <a:ext uri="{FF2B5EF4-FFF2-40B4-BE49-F238E27FC236}">
                  <a16:creationId xmlns:a16="http://schemas.microsoft.com/office/drawing/2014/main" id="{03ED8199-FB30-5E92-5FDD-10108A2A6D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999E4F08-709C-82D8-DEF9-991E6F3213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id="{ED9C1E22-47D0-B639-8705-B7458436DB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79" name="Group 17">
            <a:extLst>
              <a:ext uri="{FF2B5EF4-FFF2-40B4-BE49-F238E27FC236}">
                <a16:creationId xmlns:a16="http://schemas.microsoft.com/office/drawing/2014/main" id="{F16EA4DC-340A-A6CF-2C87-98553407FE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80" name="AutoShape 16">
              <a:extLst>
                <a:ext uri="{FF2B5EF4-FFF2-40B4-BE49-F238E27FC236}">
                  <a16:creationId xmlns:a16="http://schemas.microsoft.com/office/drawing/2014/main" id="{2162642C-CA75-2A9B-2D48-FE10C79D358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346F7B6F-2F51-A8CB-E939-A258DA545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C8C902E6-642E-8688-A56F-506C4F1AC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id="{FF6FCF72-2F43-C433-5C06-77B588A43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7" name="Freeform 21">
              <a:extLst>
                <a:ext uri="{FF2B5EF4-FFF2-40B4-BE49-F238E27FC236}">
                  <a16:creationId xmlns:a16="http://schemas.microsoft.com/office/drawing/2014/main" id="{077026CB-08CD-0F93-C570-4B42B3E49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8" name="Freeform 22">
              <a:extLst>
                <a:ext uri="{FF2B5EF4-FFF2-40B4-BE49-F238E27FC236}">
                  <a16:creationId xmlns:a16="http://schemas.microsoft.com/office/drawing/2014/main" id="{D24E7372-1455-8FB2-A826-C30F5B1D5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9" name="Freeform 23">
              <a:extLst>
                <a:ext uri="{FF2B5EF4-FFF2-40B4-BE49-F238E27FC236}">
                  <a16:creationId xmlns:a16="http://schemas.microsoft.com/office/drawing/2014/main" id="{6F56D84E-A04A-EE0B-8C3A-8D143AB07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0" name="Freeform 24">
              <a:extLst>
                <a:ext uri="{FF2B5EF4-FFF2-40B4-BE49-F238E27FC236}">
                  <a16:creationId xmlns:a16="http://schemas.microsoft.com/office/drawing/2014/main" id="{40ECC0E3-3B0F-644C-4EEF-18F7E4727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1" name="Freeform 25">
              <a:extLst>
                <a:ext uri="{FF2B5EF4-FFF2-40B4-BE49-F238E27FC236}">
                  <a16:creationId xmlns:a16="http://schemas.microsoft.com/office/drawing/2014/main" id="{4AB10A34-1B79-0823-CAFD-9EB30D227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2" name="Freeform 26">
              <a:extLst>
                <a:ext uri="{FF2B5EF4-FFF2-40B4-BE49-F238E27FC236}">
                  <a16:creationId xmlns:a16="http://schemas.microsoft.com/office/drawing/2014/main" id="{24820BD0-D16C-5197-F35C-71234D425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27">
              <a:extLst>
                <a:ext uri="{FF2B5EF4-FFF2-40B4-BE49-F238E27FC236}">
                  <a16:creationId xmlns:a16="http://schemas.microsoft.com/office/drawing/2014/main" id="{CCFFB50A-7A6C-431D-14B1-959B249CB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28">
              <a:extLst>
                <a:ext uri="{FF2B5EF4-FFF2-40B4-BE49-F238E27FC236}">
                  <a16:creationId xmlns:a16="http://schemas.microsoft.com/office/drawing/2014/main" id="{8E59BD85-007C-CC6E-675D-E50F913ED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8" name="Freeform 29">
              <a:extLst>
                <a:ext uri="{FF2B5EF4-FFF2-40B4-BE49-F238E27FC236}">
                  <a16:creationId xmlns:a16="http://schemas.microsoft.com/office/drawing/2014/main" id="{FC8204CE-D134-0A68-D040-4EA1304E1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9" name="Freeform 30">
              <a:extLst>
                <a:ext uri="{FF2B5EF4-FFF2-40B4-BE49-F238E27FC236}">
                  <a16:creationId xmlns:a16="http://schemas.microsoft.com/office/drawing/2014/main" id="{12A7A72E-1EAE-C0D3-64EE-054E4B74F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0" name="Freeform 31">
              <a:extLst>
                <a:ext uri="{FF2B5EF4-FFF2-40B4-BE49-F238E27FC236}">
                  <a16:creationId xmlns:a16="http://schemas.microsoft.com/office/drawing/2014/main" id="{D3C088DE-FA12-B616-3C7F-CD64987C8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1" name="Freeform 32">
              <a:extLst>
                <a:ext uri="{FF2B5EF4-FFF2-40B4-BE49-F238E27FC236}">
                  <a16:creationId xmlns:a16="http://schemas.microsoft.com/office/drawing/2014/main" id="{C25F71D1-BCE2-056D-0F45-7E7E4C3A6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BAEC8FA4-5654-CD02-77A7-8F09ADD1A490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801C23B-C5BB-C2D0-5DA0-0E23850D4A48}"/>
              </a:ext>
            </a:extLst>
          </p:cNvPr>
          <p:cNvSpPr txBox="1"/>
          <p:nvPr/>
        </p:nvSpPr>
        <p:spPr>
          <a:xfrm>
            <a:off x="5543436" y="668420"/>
            <a:ext cx="16257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필요한 물품</a:t>
            </a:r>
            <a:endParaRPr lang="ko-KR" altLang="en-US" sz="2000" spc="-15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93D29A0-FDCB-748E-FC82-C9E5B72C0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8901" y="1199457"/>
            <a:ext cx="7687244" cy="5391804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38C7330-7A9D-5CB7-AB49-027A215C8898}"/>
              </a:ext>
            </a:extLst>
          </p:cNvPr>
          <p:cNvSpPr/>
          <p:nvPr/>
        </p:nvSpPr>
        <p:spPr>
          <a:xfrm>
            <a:off x="4781407" y="1338805"/>
            <a:ext cx="3292550" cy="42395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E3000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D2B610-B541-8AAB-1A3F-0FBB9E4864A6}"/>
              </a:ext>
            </a:extLst>
          </p:cNvPr>
          <p:cNvSpPr txBox="1"/>
          <p:nvPr/>
        </p:nvSpPr>
        <p:spPr>
          <a:xfrm>
            <a:off x="8270942" y="851385"/>
            <a:ext cx="3921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*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경기규정 영상보기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200" dirty="0">
                <a:hlinkClick r:id="rId6"/>
              </a:rPr>
              <a:t>https://youtu.be/ILTjo0LHZQA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47136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659999" y="540284"/>
            <a:ext cx="18870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역량 개발 효과</a:t>
            </a: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55" name="자유형 3">
            <a:extLst>
              <a:ext uri="{FF2B5EF4-FFF2-40B4-BE49-F238E27FC236}">
                <a16:creationId xmlns:a16="http://schemas.microsoft.com/office/drawing/2014/main" id="{BE1C3F0E-FC24-122D-E3F0-3316F567E007}"/>
              </a:ext>
            </a:extLst>
          </p:cNvPr>
          <p:cNvSpPr/>
          <p:nvPr/>
        </p:nvSpPr>
        <p:spPr>
          <a:xfrm>
            <a:off x="0" y="237499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3" name="Group 8">
            <a:extLst>
              <a:ext uri="{FF2B5EF4-FFF2-40B4-BE49-F238E27FC236}">
                <a16:creationId xmlns:a16="http://schemas.microsoft.com/office/drawing/2014/main" id="{ACEE0913-E24E-5589-EB31-F3C1885A63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94" name="AutoShape 7">
              <a:extLst>
                <a:ext uri="{FF2B5EF4-FFF2-40B4-BE49-F238E27FC236}">
                  <a16:creationId xmlns:a16="http://schemas.microsoft.com/office/drawing/2014/main" id="{A3349127-FC5B-7A85-2C18-8E308DCC357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9">
              <a:extLst>
                <a:ext uri="{FF2B5EF4-FFF2-40B4-BE49-F238E27FC236}">
                  <a16:creationId xmlns:a16="http://schemas.microsoft.com/office/drawing/2014/main" id="{ACAF7ECA-5448-F133-2876-607BEAA00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6" name="Group 12">
            <a:extLst>
              <a:ext uri="{FF2B5EF4-FFF2-40B4-BE49-F238E27FC236}">
                <a16:creationId xmlns:a16="http://schemas.microsoft.com/office/drawing/2014/main" id="{BA8B056C-5AF5-29A7-4D14-2B6B00EFF85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97" name="AutoShape 11">
              <a:extLst>
                <a:ext uri="{FF2B5EF4-FFF2-40B4-BE49-F238E27FC236}">
                  <a16:creationId xmlns:a16="http://schemas.microsoft.com/office/drawing/2014/main" id="{D04A439A-ADC3-D5BF-0E2D-295F534F958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13">
              <a:extLst>
                <a:ext uri="{FF2B5EF4-FFF2-40B4-BE49-F238E27FC236}">
                  <a16:creationId xmlns:a16="http://schemas.microsoft.com/office/drawing/2014/main" id="{2388AF9C-1C42-79C2-8705-B5AA6D633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9" name="Freeform 14">
              <a:extLst>
                <a:ext uri="{FF2B5EF4-FFF2-40B4-BE49-F238E27FC236}">
                  <a16:creationId xmlns:a16="http://schemas.microsoft.com/office/drawing/2014/main" id="{32FA45A0-0343-2791-AFD1-D24732DF65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00" name="Group 17">
            <a:extLst>
              <a:ext uri="{FF2B5EF4-FFF2-40B4-BE49-F238E27FC236}">
                <a16:creationId xmlns:a16="http://schemas.microsoft.com/office/drawing/2014/main" id="{221CAC2D-C603-014F-5793-D8A2212B6E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101" name="AutoShape 16">
              <a:extLst>
                <a:ext uri="{FF2B5EF4-FFF2-40B4-BE49-F238E27FC236}">
                  <a16:creationId xmlns:a16="http://schemas.microsoft.com/office/drawing/2014/main" id="{59CB632B-62BC-46A6-0CAD-E82CE353955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18">
              <a:extLst>
                <a:ext uri="{FF2B5EF4-FFF2-40B4-BE49-F238E27FC236}">
                  <a16:creationId xmlns:a16="http://schemas.microsoft.com/office/drawing/2014/main" id="{F5A21A25-D12E-4C09-65F8-D486F90840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3" name="Freeform 19">
              <a:extLst>
                <a:ext uri="{FF2B5EF4-FFF2-40B4-BE49-F238E27FC236}">
                  <a16:creationId xmlns:a16="http://schemas.microsoft.com/office/drawing/2014/main" id="{6C456519-16E0-49C2-1C56-A48C9D97D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4" name="Freeform 20">
              <a:extLst>
                <a:ext uri="{FF2B5EF4-FFF2-40B4-BE49-F238E27FC236}">
                  <a16:creationId xmlns:a16="http://schemas.microsoft.com/office/drawing/2014/main" id="{2B44A9FC-0475-8876-1E68-249C98464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5" name="Freeform 21">
              <a:extLst>
                <a:ext uri="{FF2B5EF4-FFF2-40B4-BE49-F238E27FC236}">
                  <a16:creationId xmlns:a16="http://schemas.microsoft.com/office/drawing/2014/main" id="{2653D566-8012-6E61-04FB-A45CBF2FC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6" name="Freeform 22">
              <a:extLst>
                <a:ext uri="{FF2B5EF4-FFF2-40B4-BE49-F238E27FC236}">
                  <a16:creationId xmlns:a16="http://schemas.microsoft.com/office/drawing/2014/main" id="{0CD852DD-95EC-B378-8751-417A9209E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7" name="Freeform 23">
              <a:extLst>
                <a:ext uri="{FF2B5EF4-FFF2-40B4-BE49-F238E27FC236}">
                  <a16:creationId xmlns:a16="http://schemas.microsoft.com/office/drawing/2014/main" id="{049A1C3C-FEE3-51BD-7266-8B3690BBC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8" name="Freeform 24">
              <a:extLst>
                <a:ext uri="{FF2B5EF4-FFF2-40B4-BE49-F238E27FC236}">
                  <a16:creationId xmlns:a16="http://schemas.microsoft.com/office/drawing/2014/main" id="{AA8DCC57-D921-2F3A-D169-93A5E6827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9" name="Freeform 25">
              <a:extLst>
                <a:ext uri="{FF2B5EF4-FFF2-40B4-BE49-F238E27FC236}">
                  <a16:creationId xmlns:a16="http://schemas.microsoft.com/office/drawing/2014/main" id="{0E598442-37EC-A76D-93C9-3FDFF49F1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0" name="Freeform 26">
              <a:extLst>
                <a:ext uri="{FF2B5EF4-FFF2-40B4-BE49-F238E27FC236}">
                  <a16:creationId xmlns:a16="http://schemas.microsoft.com/office/drawing/2014/main" id="{279B68FC-84A1-80E3-EE6E-A8C1658FC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1" name="Freeform 27">
              <a:extLst>
                <a:ext uri="{FF2B5EF4-FFF2-40B4-BE49-F238E27FC236}">
                  <a16:creationId xmlns:a16="http://schemas.microsoft.com/office/drawing/2014/main" id="{40535F4A-D0F7-839B-0F4C-9BCFC9087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8E83D69E-1C97-C3BB-4911-D6D0A1499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3" name="Freeform 29">
              <a:extLst>
                <a:ext uri="{FF2B5EF4-FFF2-40B4-BE49-F238E27FC236}">
                  <a16:creationId xmlns:a16="http://schemas.microsoft.com/office/drawing/2014/main" id="{8CEBC8F9-3D60-BA38-060D-27EBD485F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67A0FB7F-F256-0D51-3F9B-DBD093AB5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5" name="Freeform 31">
              <a:extLst>
                <a:ext uri="{FF2B5EF4-FFF2-40B4-BE49-F238E27FC236}">
                  <a16:creationId xmlns:a16="http://schemas.microsoft.com/office/drawing/2014/main" id="{D257B48C-F2F9-F37C-7DCC-A7E291263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6" name="Freeform 32">
              <a:extLst>
                <a:ext uri="{FF2B5EF4-FFF2-40B4-BE49-F238E27FC236}">
                  <a16:creationId xmlns:a16="http://schemas.microsoft.com/office/drawing/2014/main" id="{7EFDA310-C71D-D302-5743-17688F789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1BEDB4F-5452-9305-E219-3295E138BB23}"/>
              </a:ext>
            </a:extLst>
          </p:cNvPr>
          <p:cNvSpPr txBox="1"/>
          <p:nvPr/>
        </p:nvSpPr>
        <p:spPr>
          <a:xfrm>
            <a:off x="2688961" y="1140549"/>
            <a:ext cx="8195257" cy="747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미국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재단은 미국 브랜디 대학과 함께 매년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참가자를 대상으로 설문연구를 하고 그 결과를 공개합니다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2013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년에 실시한 설문조사 결과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참가자들은 아래와 같이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STEM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 대한 인식과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역량이 향상되었으며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21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세기 핵심 역량과 리더십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혁신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기업가 정신이 개발되었다고 답변했습니다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BC08B85-B6D7-CBEF-C79C-A697D5EA0161}"/>
              </a:ext>
            </a:extLst>
          </p:cNvPr>
          <p:cNvSpPr txBox="1"/>
          <p:nvPr/>
        </p:nvSpPr>
        <p:spPr>
          <a:xfrm>
            <a:off x="4813880" y="6317716"/>
            <a:ext cx="7378120" cy="453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# </a:t>
            </a:r>
            <a:r>
              <a:rPr kumimoji="0" lang="ko-KR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자료출처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: 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Evaluation of the </a:t>
            </a:r>
            <a:r>
              <a:rPr lang="en-US" altLang="ko-KR" sz="1000" i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FIRST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® LEGO® League Senior Solutions season (2012-2013).</a:t>
            </a:r>
          </a:p>
          <a:p>
            <a:pPr marL="0" marR="0" lvl="0" indent="0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Center for Youth and Communities, The Heller School for Social Policy and Management, Brandeis University.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894E9AEE-09EA-31DF-47E3-A2DD1ABBC05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2593" y="2072143"/>
            <a:ext cx="6962157" cy="4050841"/>
          </a:xfrm>
          <a:prstGeom prst="rect">
            <a:avLst/>
          </a:prstGeom>
        </p:spPr>
      </p:pic>
      <p:grpSp>
        <p:nvGrpSpPr>
          <p:cNvPr id="40" name="Group 4">
            <a:extLst>
              <a:ext uri="{FF2B5EF4-FFF2-40B4-BE49-F238E27FC236}">
                <a16:creationId xmlns:a16="http://schemas.microsoft.com/office/drawing/2014/main" id="{6D808670-4EC0-1BB2-52AA-7915BFBA2A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7626" y="2018604"/>
            <a:ext cx="188912" cy="188912"/>
            <a:chOff x="271" y="1011"/>
            <a:chExt cx="119" cy="119"/>
          </a:xfrm>
        </p:grpSpPr>
        <p:sp>
          <p:nvSpPr>
            <p:cNvPr id="41" name="AutoShape 3">
              <a:extLst>
                <a:ext uri="{FF2B5EF4-FFF2-40B4-BE49-F238E27FC236}">
                  <a16:creationId xmlns:a16="http://schemas.microsoft.com/office/drawing/2014/main" id="{5E10280D-2F62-B6D7-8019-1DA6D48AE12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9B5DEF41-A0B7-2B8F-03B5-E76857287B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3" name="Group 4">
            <a:extLst>
              <a:ext uri="{FF2B5EF4-FFF2-40B4-BE49-F238E27FC236}">
                <a16:creationId xmlns:a16="http://schemas.microsoft.com/office/drawing/2014/main" id="{8A60F964-989A-BF1B-628D-1EC36AC4BB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1499" y="2524126"/>
            <a:ext cx="232686" cy="157162"/>
            <a:chOff x="268" y="1601"/>
            <a:chExt cx="114" cy="77"/>
          </a:xfrm>
        </p:grpSpPr>
        <p:sp>
          <p:nvSpPr>
            <p:cNvPr id="44" name="AutoShape 3">
              <a:extLst>
                <a:ext uri="{FF2B5EF4-FFF2-40B4-BE49-F238E27FC236}">
                  <a16:creationId xmlns:a16="http://schemas.microsoft.com/office/drawing/2014/main" id="{767E7F99-391F-3753-2D5A-893FC83F135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D362A579-8276-80EF-AE33-D8CF00181C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572B29E-425D-C942-58CA-0D7A0E5E1374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</p:spTree>
    <p:extLst>
      <p:ext uri="{BB962C8B-B14F-4D97-AF65-F5344CB8AC3E}">
        <p14:creationId xmlns:p14="http://schemas.microsoft.com/office/powerpoint/2010/main" val="3427415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659999" y="540284"/>
            <a:ext cx="18870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역량 개발 효과</a:t>
            </a: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55" name="자유형 3">
            <a:extLst>
              <a:ext uri="{FF2B5EF4-FFF2-40B4-BE49-F238E27FC236}">
                <a16:creationId xmlns:a16="http://schemas.microsoft.com/office/drawing/2014/main" id="{BE1C3F0E-FC24-122D-E3F0-3316F567E007}"/>
              </a:ext>
            </a:extLst>
          </p:cNvPr>
          <p:cNvSpPr/>
          <p:nvPr/>
        </p:nvSpPr>
        <p:spPr>
          <a:xfrm>
            <a:off x="0" y="237499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3" name="Group 8">
            <a:extLst>
              <a:ext uri="{FF2B5EF4-FFF2-40B4-BE49-F238E27FC236}">
                <a16:creationId xmlns:a16="http://schemas.microsoft.com/office/drawing/2014/main" id="{ACEE0913-E24E-5589-EB31-F3C1885A63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94" name="AutoShape 7">
              <a:extLst>
                <a:ext uri="{FF2B5EF4-FFF2-40B4-BE49-F238E27FC236}">
                  <a16:creationId xmlns:a16="http://schemas.microsoft.com/office/drawing/2014/main" id="{A3349127-FC5B-7A85-2C18-8E308DCC357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9">
              <a:extLst>
                <a:ext uri="{FF2B5EF4-FFF2-40B4-BE49-F238E27FC236}">
                  <a16:creationId xmlns:a16="http://schemas.microsoft.com/office/drawing/2014/main" id="{ACAF7ECA-5448-F133-2876-607BEAA00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6" name="Group 12">
            <a:extLst>
              <a:ext uri="{FF2B5EF4-FFF2-40B4-BE49-F238E27FC236}">
                <a16:creationId xmlns:a16="http://schemas.microsoft.com/office/drawing/2014/main" id="{BA8B056C-5AF5-29A7-4D14-2B6B00EFF85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97" name="AutoShape 11">
              <a:extLst>
                <a:ext uri="{FF2B5EF4-FFF2-40B4-BE49-F238E27FC236}">
                  <a16:creationId xmlns:a16="http://schemas.microsoft.com/office/drawing/2014/main" id="{D04A439A-ADC3-D5BF-0E2D-295F534F958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13">
              <a:extLst>
                <a:ext uri="{FF2B5EF4-FFF2-40B4-BE49-F238E27FC236}">
                  <a16:creationId xmlns:a16="http://schemas.microsoft.com/office/drawing/2014/main" id="{2388AF9C-1C42-79C2-8705-B5AA6D633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9" name="Freeform 14">
              <a:extLst>
                <a:ext uri="{FF2B5EF4-FFF2-40B4-BE49-F238E27FC236}">
                  <a16:creationId xmlns:a16="http://schemas.microsoft.com/office/drawing/2014/main" id="{32FA45A0-0343-2791-AFD1-D24732DF65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00" name="Group 17">
            <a:extLst>
              <a:ext uri="{FF2B5EF4-FFF2-40B4-BE49-F238E27FC236}">
                <a16:creationId xmlns:a16="http://schemas.microsoft.com/office/drawing/2014/main" id="{221CAC2D-C603-014F-5793-D8A2212B6E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101" name="AutoShape 16">
              <a:extLst>
                <a:ext uri="{FF2B5EF4-FFF2-40B4-BE49-F238E27FC236}">
                  <a16:creationId xmlns:a16="http://schemas.microsoft.com/office/drawing/2014/main" id="{59CB632B-62BC-46A6-0CAD-E82CE353955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18">
              <a:extLst>
                <a:ext uri="{FF2B5EF4-FFF2-40B4-BE49-F238E27FC236}">
                  <a16:creationId xmlns:a16="http://schemas.microsoft.com/office/drawing/2014/main" id="{F5A21A25-D12E-4C09-65F8-D486F90840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3" name="Freeform 19">
              <a:extLst>
                <a:ext uri="{FF2B5EF4-FFF2-40B4-BE49-F238E27FC236}">
                  <a16:creationId xmlns:a16="http://schemas.microsoft.com/office/drawing/2014/main" id="{6C456519-16E0-49C2-1C56-A48C9D97D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4" name="Freeform 20">
              <a:extLst>
                <a:ext uri="{FF2B5EF4-FFF2-40B4-BE49-F238E27FC236}">
                  <a16:creationId xmlns:a16="http://schemas.microsoft.com/office/drawing/2014/main" id="{2B44A9FC-0475-8876-1E68-249C98464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5" name="Freeform 21">
              <a:extLst>
                <a:ext uri="{FF2B5EF4-FFF2-40B4-BE49-F238E27FC236}">
                  <a16:creationId xmlns:a16="http://schemas.microsoft.com/office/drawing/2014/main" id="{2653D566-8012-6E61-04FB-A45CBF2FC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6" name="Freeform 22">
              <a:extLst>
                <a:ext uri="{FF2B5EF4-FFF2-40B4-BE49-F238E27FC236}">
                  <a16:creationId xmlns:a16="http://schemas.microsoft.com/office/drawing/2014/main" id="{0CD852DD-95EC-B378-8751-417A9209E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7" name="Freeform 23">
              <a:extLst>
                <a:ext uri="{FF2B5EF4-FFF2-40B4-BE49-F238E27FC236}">
                  <a16:creationId xmlns:a16="http://schemas.microsoft.com/office/drawing/2014/main" id="{049A1C3C-FEE3-51BD-7266-8B3690BBC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8" name="Freeform 24">
              <a:extLst>
                <a:ext uri="{FF2B5EF4-FFF2-40B4-BE49-F238E27FC236}">
                  <a16:creationId xmlns:a16="http://schemas.microsoft.com/office/drawing/2014/main" id="{AA8DCC57-D921-2F3A-D169-93A5E6827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9" name="Freeform 25">
              <a:extLst>
                <a:ext uri="{FF2B5EF4-FFF2-40B4-BE49-F238E27FC236}">
                  <a16:creationId xmlns:a16="http://schemas.microsoft.com/office/drawing/2014/main" id="{0E598442-37EC-A76D-93C9-3FDFF49F1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0" name="Freeform 26">
              <a:extLst>
                <a:ext uri="{FF2B5EF4-FFF2-40B4-BE49-F238E27FC236}">
                  <a16:creationId xmlns:a16="http://schemas.microsoft.com/office/drawing/2014/main" id="{279B68FC-84A1-80E3-EE6E-A8C1658FC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1" name="Freeform 27">
              <a:extLst>
                <a:ext uri="{FF2B5EF4-FFF2-40B4-BE49-F238E27FC236}">
                  <a16:creationId xmlns:a16="http://schemas.microsoft.com/office/drawing/2014/main" id="{40535F4A-D0F7-839B-0F4C-9BCFC9087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8E83D69E-1C97-C3BB-4911-D6D0A1499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3" name="Freeform 29">
              <a:extLst>
                <a:ext uri="{FF2B5EF4-FFF2-40B4-BE49-F238E27FC236}">
                  <a16:creationId xmlns:a16="http://schemas.microsoft.com/office/drawing/2014/main" id="{8CEBC8F9-3D60-BA38-060D-27EBD485F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67A0FB7F-F256-0D51-3F9B-DBD093AB5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5" name="Freeform 31">
              <a:extLst>
                <a:ext uri="{FF2B5EF4-FFF2-40B4-BE49-F238E27FC236}">
                  <a16:creationId xmlns:a16="http://schemas.microsoft.com/office/drawing/2014/main" id="{D257B48C-F2F9-F37C-7DCC-A7E291263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6" name="Freeform 32">
              <a:extLst>
                <a:ext uri="{FF2B5EF4-FFF2-40B4-BE49-F238E27FC236}">
                  <a16:creationId xmlns:a16="http://schemas.microsoft.com/office/drawing/2014/main" id="{7EFDA310-C71D-D302-5743-17688F789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1BEDB4F-5452-9305-E219-3295E138BB23}"/>
              </a:ext>
            </a:extLst>
          </p:cNvPr>
          <p:cNvSpPr txBox="1"/>
          <p:nvPr/>
        </p:nvSpPr>
        <p:spPr>
          <a:xfrm>
            <a:off x="2688961" y="1140549"/>
            <a:ext cx="6989862" cy="304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2021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년도에 발표한 연구결과에 따르면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참가자들은 역량이 향상되었다고 답변했습니다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35AA84D-6529-AB47-8159-5FAD250B128D}"/>
              </a:ext>
            </a:extLst>
          </p:cNvPr>
          <p:cNvSpPr txBox="1"/>
          <p:nvPr/>
        </p:nvSpPr>
        <p:spPr>
          <a:xfrm>
            <a:off x="2688961" y="1785512"/>
            <a:ext cx="4650325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en-US" altLang="ko-KR" sz="14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LEGO League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에 참가하며 </a:t>
            </a:r>
            <a:r>
              <a:rPr lang="ko-KR" altLang="en-US" sz="1400" b="1" dirty="0">
                <a:solidFill>
                  <a:srgbClr val="4774B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향상된 역량</a:t>
            </a:r>
            <a:endParaRPr lang="en-US" altLang="ko-KR" sz="1400" b="1" dirty="0">
              <a:solidFill>
                <a:srgbClr val="4774B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52BE906-43CE-6834-59C2-8DD9B5CC9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891" y="2280884"/>
            <a:ext cx="4124381" cy="3966108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94C1097-D29F-B36A-8D40-213B371B8322}"/>
              </a:ext>
            </a:extLst>
          </p:cNvPr>
          <p:cNvSpPr txBox="1"/>
          <p:nvPr/>
        </p:nvSpPr>
        <p:spPr>
          <a:xfrm>
            <a:off x="7339286" y="1785512"/>
            <a:ext cx="4650325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“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우리의 역량이 향상됐어요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!”</a:t>
            </a:r>
            <a:endParaRPr lang="en-US" altLang="ko-KR" sz="1400" b="1" dirty="0">
              <a:solidFill>
                <a:srgbClr val="4774B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DCD3347-60D1-DE24-12FD-91441EB1F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4132" y="2352894"/>
            <a:ext cx="3969528" cy="3894098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1B9EF76-96C4-A0F4-4937-ABA545385715}"/>
              </a:ext>
            </a:extLst>
          </p:cNvPr>
          <p:cNvSpPr txBox="1"/>
          <p:nvPr/>
        </p:nvSpPr>
        <p:spPr>
          <a:xfrm>
            <a:off x="4439392" y="2432105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(Critical Thinking and Problem Solving)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97FC79E-1E50-543D-0DFF-475B38425805}"/>
              </a:ext>
            </a:extLst>
          </p:cNvPr>
          <p:cNvSpPr txBox="1"/>
          <p:nvPr/>
        </p:nvSpPr>
        <p:spPr>
          <a:xfrm>
            <a:off x="3250672" y="2894023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(Collaboration)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BF238E0-917A-00CB-6DB2-06BFF5B2DD9E}"/>
              </a:ext>
            </a:extLst>
          </p:cNvPr>
          <p:cNvSpPr txBox="1"/>
          <p:nvPr/>
        </p:nvSpPr>
        <p:spPr>
          <a:xfrm>
            <a:off x="3402913" y="3423684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(Adaptability)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040CE2F-F3B9-2C6A-3DE2-4F32C8DA5737}"/>
              </a:ext>
            </a:extLst>
          </p:cNvPr>
          <p:cNvSpPr txBox="1"/>
          <p:nvPr/>
        </p:nvSpPr>
        <p:spPr>
          <a:xfrm>
            <a:off x="3824553" y="3903189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(Innovative Thinking)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7412DC5-1CE0-A8D7-057E-A27C7A35EC84}"/>
              </a:ext>
            </a:extLst>
          </p:cNvPr>
          <p:cNvSpPr txBox="1"/>
          <p:nvPr/>
        </p:nvSpPr>
        <p:spPr>
          <a:xfrm>
            <a:off x="3682313" y="4410183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(Entrepreneurship)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9261CED-7A11-4757-3856-9D8EB8983061}"/>
              </a:ext>
            </a:extLst>
          </p:cNvPr>
          <p:cNvSpPr txBox="1"/>
          <p:nvPr/>
        </p:nvSpPr>
        <p:spPr>
          <a:xfrm>
            <a:off x="3741063" y="4879054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(Communication)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B513588-30D4-CF8C-F4AA-8FBFC3F6E264}"/>
              </a:ext>
            </a:extLst>
          </p:cNvPr>
          <p:cNvSpPr txBox="1"/>
          <p:nvPr/>
        </p:nvSpPr>
        <p:spPr>
          <a:xfrm>
            <a:off x="4025543" y="5406368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(Accessing and Analyzing Information)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BB6743E-44D9-85CB-A84D-0D410411B92C}"/>
              </a:ext>
            </a:extLst>
          </p:cNvPr>
          <p:cNvSpPr txBox="1"/>
          <p:nvPr/>
        </p:nvSpPr>
        <p:spPr>
          <a:xfrm>
            <a:off x="3944263" y="5894048"/>
            <a:ext cx="250615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(Curiosity and Imagination)</a:t>
            </a:r>
            <a:endParaRPr lang="ko-KR" altLang="en-US" sz="1000" dirty="0">
              <a:solidFill>
                <a:srgbClr val="3D6EB3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206D9C9-480F-53B7-5F20-B0B6BF65F377}"/>
              </a:ext>
            </a:extLst>
          </p:cNvPr>
          <p:cNvSpPr txBox="1"/>
          <p:nvPr/>
        </p:nvSpPr>
        <p:spPr>
          <a:xfrm>
            <a:off x="7407971" y="2320684"/>
            <a:ext cx="2362193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커뮤니케이션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(Communication)</a:t>
            </a:r>
          </a:p>
          <a:p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90%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 참가자가 답변</a:t>
            </a:r>
            <a:r>
              <a:rPr lang="ko-KR" altLang="en-US" sz="1200" dirty="0">
                <a:solidFill>
                  <a:srgbClr val="3D6EB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EB2C145-83D6-E3F3-88E2-467F2851EA34}"/>
              </a:ext>
            </a:extLst>
          </p:cNvPr>
          <p:cNvSpPr txBox="1"/>
          <p:nvPr/>
        </p:nvSpPr>
        <p:spPr>
          <a:xfrm>
            <a:off x="9770164" y="2320683"/>
            <a:ext cx="2219447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갈등해결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(Conflict resolution)</a:t>
            </a:r>
          </a:p>
          <a:p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93%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 참가자가 답변</a:t>
            </a:r>
            <a:r>
              <a:rPr lang="ko-KR" altLang="en-US" sz="1200" dirty="0">
                <a:solidFill>
                  <a:srgbClr val="3D6EB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0675E1D-F4E1-C0EF-A0A3-4E5658E478EB}"/>
              </a:ext>
            </a:extLst>
          </p:cNvPr>
          <p:cNvSpPr txBox="1"/>
          <p:nvPr/>
        </p:nvSpPr>
        <p:spPr>
          <a:xfrm>
            <a:off x="7417667" y="4355534"/>
            <a:ext cx="2362193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sz="1500" b="1" dirty="0">
                <a:solidFill>
                  <a:srgbClr val="3D6EB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시간관리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(Time Management)</a:t>
            </a:r>
          </a:p>
          <a:p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95%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 참가자가 답변</a:t>
            </a:r>
            <a:r>
              <a:rPr lang="ko-KR" altLang="en-US" sz="1200" dirty="0">
                <a:solidFill>
                  <a:srgbClr val="3D6EB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5FA1A46-077A-4B1E-8A71-C854D4DC4764}"/>
              </a:ext>
            </a:extLst>
          </p:cNvPr>
          <p:cNvSpPr txBox="1"/>
          <p:nvPr/>
        </p:nvSpPr>
        <p:spPr>
          <a:xfrm>
            <a:off x="9779860" y="4355533"/>
            <a:ext cx="2209751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sz="1500" b="1" dirty="0" err="1">
                <a:solidFill>
                  <a:srgbClr val="3D6EB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문제해결력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3D6EB3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(Problem-solving)</a:t>
            </a:r>
          </a:p>
          <a:p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94%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 참가자가 답변</a:t>
            </a:r>
            <a:r>
              <a:rPr lang="ko-KR" altLang="en-US" sz="1200" dirty="0">
                <a:solidFill>
                  <a:srgbClr val="3D6EB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BC08B85-B6D7-CBEF-C79C-A697D5EA0161}"/>
              </a:ext>
            </a:extLst>
          </p:cNvPr>
          <p:cNvSpPr txBox="1"/>
          <p:nvPr/>
        </p:nvSpPr>
        <p:spPr>
          <a:xfrm>
            <a:off x="2812280" y="6514915"/>
            <a:ext cx="931495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# </a:t>
            </a:r>
            <a:r>
              <a:rPr kumimoji="0" lang="ko-KR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자료출처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: </a:t>
            </a:r>
            <a:r>
              <a:rPr kumimoji="0" lang="en-US" altLang="ko-K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Longitudinal Study: Findings at 84-Month Follow-Up, Brandeis University, March, 2021.</a:t>
            </a:r>
          </a:p>
        </p:txBody>
      </p:sp>
      <p:grpSp>
        <p:nvGrpSpPr>
          <p:cNvPr id="59" name="Group 4">
            <a:extLst>
              <a:ext uri="{FF2B5EF4-FFF2-40B4-BE49-F238E27FC236}">
                <a16:creationId xmlns:a16="http://schemas.microsoft.com/office/drawing/2014/main" id="{602D70DC-89A2-3B6C-28DE-D28DCD5376B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7082" y="2018604"/>
            <a:ext cx="188912" cy="188912"/>
            <a:chOff x="271" y="1011"/>
            <a:chExt cx="119" cy="119"/>
          </a:xfrm>
        </p:grpSpPr>
        <p:sp>
          <p:nvSpPr>
            <p:cNvPr id="73" name="AutoShape 3">
              <a:extLst>
                <a:ext uri="{FF2B5EF4-FFF2-40B4-BE49-F238E27FC236}">
                  <a16:creationId xmlns:a16="http://schemas.microsoft.com/office/drawing/2014/main" id="{DEA974D7-4990-8D1B-27C6-51238037A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7237BA2D-69A0-1DEB-7EC7-992BD7132A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75" name="Group 4">
            <a:extLst>
              <a:ext uri="{FF2B5EF4-FFF2-40B4-BE49-F238E27FC236}">
                <a16:creationId xmlns:a16="http://schemas.microsoft.com/office/drawing/2014/main" id="{AC665443-5579-FB6C-D3E2-98D23453A39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1499" y="2524126"/>
            <a:ext cx="232686" cy="157162"/>
            <a:chOff x="268" y="1601"/>
            <a:chExt cx="114" cy="77"/>
          </a:xfrm>
        </p:grpSpPr>
        <p:sp>
          <p:nvSpPr>
            <p:cNvPr id="76" name="AutoShape 3">
              <a:extLst>
                <a:ext uri="{FF2B5EF4-FFF2-40B4-BE49-F238E27FC236}">
                  <a16:creationId xmlns:a16="http://schemas.microsoft.com/office/drawing/2014/main" id="{FA1E78A3-8313-1562-04AA-E4BE66C0367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FA26E054-628E-411B-C997-6F2F2EC453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52ED3C85-3CDF-DC57-60A8-0FD63D61ADD0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</p:spTree>
    <p:extLst>
      <p:ext uri="{BB962C8B-B14F-4D97-AF65-F5344CB8AC3E}">
        <p14:creationId xmlns:p14="http://schemas.microsoft.com/office/powerpoint/2010/main" val="557891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55" name="자유형 3">
            <a:extLst>
              <a:ext uri="{FF2B5EF4-FFF2-40B4-BE49-F238E27FC236}">
                <a16:creationId xmlns:a16="http://schemas.microsoft.com/office/drawing/2014/main" id="{BE1C3F0E-FC24-122D-E3F0-3316F567E007}"/>
              </a:ext>
            </a:extLst>
          </p:cNvPr>
          <p:cNvSpPr/>
          <p:nvPr/>
        </p:nvSpPr>
        <p:spPr>
          <a:xfrm>
            <a:off x="0" y="237499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3" name="Group 8">
            <a:extLst>
              <a:ext uri="{FF2B5EF4-FFF2-40B4-BE49-F238E27FC236}">
                <a16:creationId xmlns:a16="http://schemas.microsoft.com/office/drawing/2014/main" id="{ACEE0913-E24E-5589-EB31-F3C1885A63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94" name="AutoShape 7">
              <a:extLst>
                <a:ext uri="{FF2B5EF4-FFF2-40B4-BE49-F238E27FC236}">
                  <a16:creationId xmlns:a16="http://schemas.microsoft.com/office/drawing/2014/main" id="{A3349127-FC5B-7A85-2C18-8E308DCC357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9">
              <a:extLst>
                <a:ext uri="{FF2B5EF4-FFF2-40B4-BE49-F238E27FC236}">
                  <a16:creationId xmlns:a16="http://schemas.microsoft.com/office/drawing/2014/main" id="{ACAF7ECA-5448-F133-2876-607BEAA00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6" name="Group 12">
            <a:extLst>
              <a:ext uri="{FF2B5EF4-FFF2-40B4-BE49-F238E27FC236}">
                <a16:creationId xmlns:a16="http://schemas.microsoft.com/office/drawing/2014/main" id="{BA8B056C-5AF5-29A7-4D14-2B6B00EFF85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97" name="AutoShape 11">
              <a:extLst>
                <a:ext uri="{FF2B5EF4-FFF2-40B4-BE49-F238E27FC236}">
                  <a16:creationId xmlns:a16="http://schemas.microsoft.com/office/drawing/2014/main" id="{D04A439A-ADC3-D5BF-0E2D-295F534F958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13">
              <a:extLst>
                <a:ext uri="{FF2B5EF4-FFF2-40B4-BE49-F238E27FC236}">
                  <a16:creationId xmlns:a16="http://schemas.microsoft.com/office/drawing/2014/main" id="{2388AF9C-1C42-79C2-8705-B5AA6D633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9" name="Freeform 14">
              <a:extLst>
                <a:ext uri="{FF2B5EF4-FFF2-40B4-BE49-F238E27FC236}">
                  <a16:creationId xmlns:a16="http://schemas.microsoft.com/office/drawing/2014/main" id="{32FA45A0-0343-2791-AFD1-D24732DF65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00" name="Group 17">
            <a:extLst>
              <a:ext uri="{FF2B5EF4-FFF2-40B4-BE49-F238E27FC236}">
                <a16:creationId xmlns:a16="http://schemas.microsoft.com/office/drawing/2014/main" id="{221CAC2D-C603-014F-5793-D8A2212B6E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101" name="AutoShape 16">
              <a:extLst>
                <a:ext uri="{FF2B5EF4-FFF2-40B4-BE49-F238E27FC236}">
                  <a16:creationId xmlns:a16="http://schemas.microsoft.com/office/drawing/2014/main" id="{59CB632B-62BC-46A6-0CAD-E82CE353955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18">
              <a:extLst>
                <a:ext uri="{FF2B5EF4-FFF2-40B4-BE49-F238E27FC236}">
                  <a16:creationId xmlns:a16="http://schemas.microsoft.com/office/drawing/2014/main" id="{F5A21A25-D12E-4C09-65F8-D486F90840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3" name="Freeform 19">
              <a:extLst>
                <a:ext uri="{FF2B5EF4-FFF2-40B4-BE49-F238E27FC236}">
                  <a16:creationId xmlns:a16="http://schemas.microsoft.com/office/drawing/2014/main" id="{6C456519-16E0-49C2-1C56-A48C9D97D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4" name="Freeform 20">
              <a:extLst>
                <a:ext uri="{FF2B5EF4-FFF2-40B4-BE49-F238E27FC236}">
                  <a16:creationId xmlns:a16="http://schemas.microsoft.com/office/drawing/2014/main" id="{2B44A9FC-0475-8876-1E68-249C98464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5" name="Freeform 21">
              <a:extLst>
                <a:ext uri="{FF2B5EF4-FFF2-40B4-BE49-F238E27FC236}">
                  <a16:creationId xmlns:a16="http://schemas.microsoft.com/office/drawing/2014/main" id="{2653D566-8012-6E61-04FB-A45CBF2FC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6" name="Freeform 22">
              <a:extLst>
                <a:ext uri="{FF2B5EF4-FFF2-40B4-BE49-F238E27FC236}">
                  <a16:creationId xmlns:a16="http://schemas.microsoft.com/office/drawing/2014/main" id="{0CD852DD-95EC-B378-8751-417A9209E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7" name="Freeform 23">
              <a:extLst>
                <a:ext uri="{FF2B5EF4-FFF2-40B4-BE49-F238E27FC236}">
                  <a16:creationId xmlns:a16="http://schemas.microsoft.com/office/drawing/2014/main" id="{049A1C3C-FEE3-51BD-7266-8B3690BBC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8" name="Freeform 24">
              <a:extLst>
                <a:ext uri="{FF2B5EF4-FFF2-40B4-BE49-F238E27FC236}">
                  <a16:creationId xmlns:a16="http://schemas.microsoft.com/office/drawing/2014/main" id="{AA8DCC57-D921-2F3A-D169-93A5E6827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9" name="Freeform 25">
              <a:extLst>
                <a:ext uri="{FF2B5EF4-FFF2-40B4-BE49-F238E27FC236}">
                  <a16:creationId xmlns:a16="http://schemas.microsoft.com/office/drawing/2014/main" id="{0E598442-37EC-A76D-93C9-3FDFF49F1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0" name="Freeform 26">
              <a:extLst>
                <a:ext uri="{FF2B5EF4-FFF2-40B4-BE49-F238E27FC236}">
                  <a16:creationId xmlns:a16="http://schemas.microsoft.com/office/drawing/2014/main" id="{279B68FC-84A1-80E3-EE6E-A8C1658FC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1" name="Freeform 27">
              <a:extLst>
                <a:ext uri="{FF2B5EF4-FFF2-40B4-BE49-F238E27FC236}">
                  <a16:creationId xmlns:a16="http://schemas.microsoft.com/office/drawing/2014/main" id="{40535F4A-D0F7-839B-0F4C-9BCFC9087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2" name="Freeform 28">
              <a:extLst>
                <a:ext uri="{FF2B5EF4-FFF2-40B4-BE49-F238E27FC236}">
                  <a16:creationId xmlns:a16="http://schemas.microsoft.com/office/drawing/2014/main" id="{8E83D69E-1C97-C3BB-4911-D6D0A1499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3" name="Freeform 29">
              <a:extLst>
                <a:ext uri="{FF2B5EF4-FFF2-40B4-BE49-F238E27FC236}">
                  <a16:creationId xmlns:a16="http://schemas.microsoft.com/office/drawing/2014/main" id="{8CEBC8F9-3D60-BA38-060D-27EBD485F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4" name="Freeform 30">
              <a:extLst>
                <a:ext uri="{FF2B5EF4-FFF2-40B4-BE49-F238E27FC236}">
                  <a16:creationId xmlns:a16="http://schemas.microsoft.com/office/drawing/2014/main" id="{67A0FB7F-F256-0D51-3F9B-DBD093AB5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5" name="Freeform 31">
              <a:extLst>
                <a:ext uri="{FF2B5EF4-FFF2-40B4-BE49-F238E27FC236}">
                  <a16:creationId xmlns:a16="http://schemas.microsoft.com/office/drawing/2014/main" id="{D257B48C-F2F9-F37C-7DCC-A7E291263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6" name="Freeform 32">
              <a:extLst>
                <a:ext uri="{FF2B5EF4-FFF2-40B4-BE49-F238E27FC236}">
                  <a16:creationId xmlns:a16="http://schemas.microsoft.com/office/drawing/2014/main" id="{7EFDA310-C71D-D302-5743-17688F789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1BEDB4F-5452-9305-E219-3295E138BB23}"/>
              </a:ext>
            </a:extLst>
          </p:cNvPr>
          <p:cNvSpPr txBox="1"/>
          <p:nvPr/>
        </p:nvSpPr>
        <p:spPr>
          <a:xfrm>
            <a:off x="2688961" y="1140549"/>
            <a:ext cx="6046720" cy="52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미국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재단은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STEM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산업의 인력양성에 기여하는 세계 최고의 조직 중 하나로 평가됩니다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지난 약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30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년간 세계의 기업들은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재단과 함께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STEM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산업 인력양성을 지원해왔습니다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B08124-7A19-040D-4E50-D54CA1A03288}"/>
              </a:ext>
            </a:extLst>
          </p:cNvPr>
          <p:cNvSpPr txBox="1"/>
          <p:nvPr/>
        </p:nvSpPr>
        <p:spPr>
          <a:xfrm>
            <a:off x="2659999" y="540284"/>
            <a:ext cx="18870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인재 양성 효과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76156A1-4CF1-FF13-9AFA-D6DB01109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6784" y="2467597"/>
            <a:ext cx="3521176" cy="266467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28D68C99-B9A7-1243-5632-38E7A890F38B}"/>
              </a:ext>
            </a:extLst>
          </p:cNvPr>
          <p:cNvSpPr txBox="1"/>
          <p:nvPr/>
        </p:nvSpPr>
        <p:spPr>
          <a:xfrm>
            <a:off x="2688961" y="1959137"/>
            <a:ext cx="4650325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STEM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산업 인력 양성을 위한 기업의 지원</a:t>
            </a:r>
            <a:endParaRPr lang="en-US" altLang="ko-KR" sz="1400" b="1" dirty="0">
              <a:solidFill>
                <a:srgbClr val="4774B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1202608-9F8B-A9AC-490C-475CD3DC5A83}"/>
              </a:ext>
            </a:extLst>
          </p:cNvPr>
          <p:cNvSpPr txBox="1"/>
          <p:nvPr/>
        </p:nvSpPr>
        <p:spPr>
          <a:xfrm>
            <a:off x="6751458" y="1950355"/>
            <a:ext cx="4650325" cy="34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en-US" altLang="ko-KR" sz="14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LEGO League </a:t>
            </a:r>
            <a:r>
              <a: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참가 후</a:t>
            </a:r>
            <a:r>
              <a:rPr lang="en-US" altLang="ko-KR" sz="14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…</a:t>
            </a:r>
            <a:endParaRPr lang="en-US" altLang="ko-KR" sz="1400" b="1" dirty="0">
              <a:solidFill>
                <a:srgbClr val="4774B3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1E8C07D-5262-D4AA-F557-65C4D20172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457" y="2467596"/>
            <a:ext cx="5344593" cy="344214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5D77F8A-6406-E888-FBE6-1345BB51DB9C}"/>
              </a:ext>
            </a:extLst>
          </p:cNvPr>
          <p:cNvSpPr/>
          <p:nvPr/>
        </p:nvSpPr>
        <p:spPr>
          <a:xfrm>
            <a:off x="6840220" y="2905052"/>
            <a:ext cx="363220" cy="136488"/>
          </a:xfrm>
          <a:prstGeom prst="rect">
            <a:avLst/>
          </a:prstGeom>
          <a:solidFill>
            <a:srgbClr val="266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7126BC9-1122-BAD7-6CE1-FE8FBD63AF7E}"/>
              </a:ext>
            </a:extLst>
          </p:cNvPr>
          <p:cNvSpPr txBox="1"/>
          <p:nvPr/>
        </p:nvSpPr>
        <p:spPr>
          <a:xfrm>
            <a:off x="6746445" y="2878125"/>
            <a:ext cx="250615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참가자 그룹</a:t>
            </a:r>
            <a:endParaRPr lang="ko-KR" altLang="en-US" sz="6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EED52BF-9481-EFDD-3762-D7A1DDBBEB2B}"/>
              </a:ext>
            </a:extLst>
          </p:cNvPr>
          <p:cNvSpPr/>
          <p:nvPr/>
        </p:nvSpPr>
        <p:spPr>
          <a:xfrm>
            <a:off x="6875780" y="3163401"/>
            <a:ext cx="289560" cy="129982"/>
          </a:xfrm>
          <a:prstGeom prst="rect">
            <a:avLst/>
          </a:prstGeom>
          <a:solidFill>
            <a:srgbClr val="939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32B4D99-BD2C-D41B-9F78-ED27274AACE8}"/>
              </a:ext>
            </a:extLst>
          </p:cNvPr>
          <p:cNvSpPr txBox="1"/>
          <p:nvPr/>
        </p:nvSpPr>
        <p:spPr>
          <a:xfrm>
            <a:off x="6746445" y="3136059"/>
            <a:ext cx="250615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비교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그룹</a:t>
            </a:r>
            <a:endParaRPr lang="ko-KR" altLang="en-US" sz="6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C934ACCC-E0B2-C79A-0444-4863B133C564}"/>
              </a:ext>
            </a:extLst>
          </p:cNvPr>
          <p:cNvSpPr/>
          <p:nvPr/>
        </p:nvSpPr>
        <p:spPr>
          <a:xfrm>
            <a:off x="6855460" y="4143117"/>
            <a:ext cx="363220" cy="136488"/>
          </a:xfrm>
          <a:prstGeom prst="rect">
            <a:avLst/>
          </a:prstGeom>
          <a:solidFill>
            <a:srgbClr val="266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BB4AC2D-8924-0D22-4A66-237D1E0B101D}"/>
              </a:ext>
            </a:extLst>
          </p:cNvPr>
          <p:cNvSpPr txBox="1"/>
          <p:nvPr/>
        </p:nvSpPr>
        <p:spPr>
          <a:xfrm>
            <a:off x="6761685" y="4116190"/>
            <a:ext cx="250615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참가자 그룹</a:t>
            </a:r>
            <a:endParaRPr lang="ko-KR" altLang="en-US" sz="6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33DAA9E0-C2E9-8FA6-E0F1-5664E533B6D7}"/>
              </a:ext>
            </a:extLst>
          </p:cNvPr>
          <p:cNvSpPr/>
          <p:nvPr/>
        </p:nvSpPr>
        <p:spPr>
          <a:xfrm>
            <a:off x="6865620" y="4401466"/>
            <a:ext cx="289560" cy="129982"/>
          </a:xfrm>
          <a:prstGeom prst="rect">
            <a:avLst/>
          </a:prstGeom>
          <a:solidFill>
            <a:srgbClr val="939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A47667C-B6C3-5E2B-3425-6F054434F6A8}"/>
              </a:ext>
            </a:extLst>
          </p:cNvPr>
          <p:cNvSpPr txBox="1"/>
          <p:nvPr/>
        </p:nvSpPr>
        <p:spPr>
          <a:xfrm>
            <a:off x="6761685" y="4374124"/>
            <a:ext cx="250615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비교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그룹</a:t>
            </a:r>
            <a:endParaRPr lang="ko-KR" altLang="en-US" sz="6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31E2FBA4-536C-9EB5-F49D-DF01C501D49B}"/>
              </a:ext>
            </a:extLst>
          </p:cNvPr>
          <p:cNvSpPr/>
          <p:nvPr/>
        </p:nvSpPr>
        <p:spPr>
          <a:xfrm>
            <a:off x="6863080" y="5382637"/>
            <a:ext cx="363220" cy="136488"/>
          </a:xfrm>
          <a:prstGeom prst="rect">
            <a:avLst/>
          </a:prstGeom>
          <a:solidFill>
            <a:srgbClr val="266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035AD5E-0DDF-5BC7-BE6B-5A4A10F9F174}"/>
              </a:ext>
            </a:extLst>
          </p:cNvPr>
          <p:cNvSpPr txBox="1"/>
          <p:nvPr/>
        </p:nvSpPr>
        <p:spPr>
          <a:xfrm>
            <a:off x="6769305" y="5355710"/>
            <a:ext cx="250615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참가자 그룹</a:t>
            </a:r>
            <a:endParaRPr lang="ko-KR" altLang="en-US" sz="6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6BDE0A53-467F-CF67-2BA2-D2E2C675062A}"/>
              </a:ext>
            </a:extLst>
          </p:cNvPr>
          <p:cNvSpPr/>
          <p:nvPr/>
        </p:nvSpPr>
        <p:spPr>
          <a:xfrm>
            <a:off x="6873240" y="5640986"/>
            <a:ext cx="289560" cy="129982"/>
          </a:xfrm>
          <a:prstGeom prst="rect">
            <a:avLst/>
          </a:prstGeom>
          <a:solidFill>
            <a:srgbClr val="939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77F8223-AEBC-CFCD-D980-D279A3CE4203}"/>
              </a:ext>
            </a:extLst>
          </p:cNvPr>
          <p:cNvSpPr txBox="1"/>
          <p:nvPr/>
        </p:nvSpPr>
        <p:spPr>
          <a:xfrm>
            <a:off x="6769305" y="5613644"/>
            <a:ext cx="250615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비교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그룹</a:t>
            </a:r>
            <a:endParaRPr lang="ko-KR" altLang="en-US" sz="6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67BD6AF-493B-E1F3-2C9B-A802CA570589}"/>
              </a:ext>
            </a:extLst>
          </p:cNvPr>
          <p:cNvSpPr txBox="1"/>
          <p:nvPr/>
        </p:nvSpPr>
        <p:spPr>
          <a:xfrm>
            <a:off x="3136372" y="6294998"/>
            <a:ext cx="8924449" cy="453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# </a:t>
            </a:r>
            <a:r>
              <a:rPr kumimoji="0" lang="ko-KR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자료출처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: </a:t>
            </a:r>
            <a:r>
              <a:rPr kumimoji="0" lang="en-US" altLang="ko-K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Longitudinal Study: Findings at 84-Month Follow-Up, Brandeis University, March, 2021.</a:t>
            </a:r>
          </a:p>
          <a:p>
            <a:pPr marL="0" marR="0" lvl="0" indent="0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                Brandeis University, 2011 </a:t>
            </a:r>
            <a:r>
              <a:rPr kumimoji="0" lang="en-US" altLang="ko-K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FIRST®Tech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Challenge – </a:t>
            </a:r>
            <a:r>
              <a:rPr kumimoji="0" lang="en-US" altLang="ko-K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® Robotics Competition Evaluation and 2013 </a:t>
            </a:r>
            <a:r>
              <a:rPr kumimoji="0" lang="en-US" altLang="ko-K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® LEGO® League Evaluation.</a:t>
            </a:r>
          </a:p>
        </p:txBody>
      </p:sp>
      <p:grpSp>
        <p:nvGrpSpPr>
          <p:cNvPr id="58" name="Group 4">
            <a:extLst>
              <a:ext uri="{FF2B5EF4-FFF2-40B4-BE49-F238E27FC236}">
                <a16:creationId xmlns:a16="http://schemas.microsoft.com/office/drawing/2014/main" id="{4810601D-9366-24E2-498F-E916889F6CD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7356" y="2018604"/>
            <a:ext cx="188912" cy="188912"/>
            <a:chOff x="271" y="1011"/>
            <a:chExt cx="119" cy="119"/>
          </a:xfrm>
        </p:grpSpPr>
        <p:sp>
          <p:nvSpPr>
            <p:cNvPr id="60" name="AutoShape 3">
              <a:extLst>
                <a:ext uri="{FF2B5EF4-FFF2-40B4-BE49-F238E27FC236}">
                  <a16:creationId xmlns:a16="http://schemas.microsoft.com/office/drawing/2014/main" id="{94794A02-2BF9-2FA2-E3D5-A8AB4464053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CFEFE39C-BDB4-B6C1-F36D-B193A186F0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2" name="Group 4">
            <a:extLst>
              <a:ext uri="{FF2B5EF4-FFF2-40B4-BE49-F238E27FC236}">
                <a16:creationId xmlns:a16="http://schemas.microsoft.com/office/drawing/2014/main" id="{5721B5C3-30BD-F94F-A959-7960B3FB01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1499" y="2524126"/>
            <a:ext cx="232686" cy="157162"/>
            <a:chOff x="268" y="1601"/>
            <a:chExt cx="114" cy="77"/>
          </a:xfrm>
        </p:grpSpPr>
        <p:sp>
          <p:nvSpPr>
            <p:cNvPr id="63" name="AutoShape 3">
              <a:extLst>
                <a:ext uri="{FF2B5EF4-FFF2-40B4-BE49-F238E27FC236}">
                  <a16:creationId xmlns:a16="http://schemas.microsoft.com/office/drawing/2014/main" id="{D3436099-5CDF-F30E-22A7-169661DB74E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BAEFFDFB-2BFC-0774-0275-E4EB6A33C9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CB2FF1B0-068A-991F-9385-EEA46C505910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</p:spTree>
    <p:extLst>
      <p:ext uri="{BB962C8B-B14F-4D97-AF65-F5344CB8AC3E}">
        <p14:creationId xmlns:p14="http://schemas.microsoft.com/office/powerpoint/2010/main" val="4196720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43BF7AA-4C50-C89F-5005-9F7E2B9F30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5" name="그림 4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B5D6336F-3EBF-52FB-17FE-D9281FF62B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6" name="자유형 3">
            <a:extLst>
              <a:ext uri="{FF2B5EF4-FFF2-40B4-BE49-F238E27FC236}">
                <a16:creationId xmlns:a16="http://schemas.microsoft.com/office/drawing/2014/main" id="{134C2174-D59E-42E6-7BE1-1E59146BAE62}"/>
              </a:ext>
            </a:extLst>
          </p:cNvPr>
          <p:cNvSpPr/>
          <p:nvPr/>
        </p:nvSpPr>
        <p:spPr>
          <a:xfrm>
            <a:off x="0" y="237499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E498CB92-3E05-A8D2-4E07-46FD846B918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471E8BE5-D6F6-901F-BC3B-5262E788008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CED268F-938F-385F-500E-4C342328DB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0944A385-8217-6783-FDD1-084CB210FDB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2" name="AutoShape 11">
              <a:extLst>
                <a:ext uri="{FF2B5EF4-FFF2-40B4-BE49-F238E27FC236}">
                  <a16:creationId xmlns:a16="http://schemas.microsoft.com/office/drawing/2014/main" id="{7B02E0D3-649A-9A10-18F2-B192F842ACD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D623796-E6B1-4AED-4DBB-AAB08B657B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B2DB082-D56B-E079-0DDC-2B56808B48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5" name="Group 17">
            <a:extLst>
              <a:ext uri="{FF2B5EF4-FFF2-40B4-BE49-F238E27FC236}">
                <a16:creationId xmlns:a16="http://schemas.microsoft.com/office/drawing/2014/main" id="{B485A41B-A813-15ED-10B5-7C6CB4E71A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22CA5787-670E-40EE-BE30-5300E9EEFB4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789FF82F-F879-801C-B733-63C05C5894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BA3AB776-846A-4238-0102-75DF4825C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CDF831DE-5E10-ECE6-52CF-728A12E4B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DCBAF457-3BEB-83AD-C394-2BCB79DFB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84EDBB8-B6BD-A01B-D00F-E679C4A43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FEF4BC21-5B72-C5DF-CCEB-8C2F66995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4236D670-AB94-76C9-1429-AB7D174D4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26202EBE-DA35-2D90-CBD7-22564FB72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C81D2716-E575-A591-9FCA-8AA3AD5E5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525E29D4-2D55-ECFD-5889-908FB7D79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90BED33D-E444-8C2A-A406-302054369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080BE179-29CA-3D67-9D0C-C297BBD74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5EF5BD8A-83D5-CFC6-C59B-30F0ACD6A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29897A74-0F6D-2CE5-C759-7D0738556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73B0E1C7-6D11-147A-68DB-DDD7BE9C7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32" name="Group 4">
            <a:extLst>
              <a:ext uri="{FF2B5EF4-FFF2-40B4-BE49-F238E27FC236}">
                <a16:creationId xmlns:a16="http://schemas.microsoft.com/office/drawing/2014/main" id="{569AAFF0-FD00-B0AB-FDCE-B951636DE1D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7356" y="2018604"/>
            <a:ext cx="188912" cy="188912"/>
            <a:chOff x="271" y="1011"/>
            <a:chExt cx="119" cy="119"/>
          </a:xfrm>
        </p:grpSpPr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84C83A5C-5005-B20E-1B9D-A620F466EAA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B9D33165-451B-1E62-3643-DA8B2DB80B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5" name="Group 4">
            <a:extLst>
              <a:ext uri="{FF2B5EF4-FFF2-40B4-BE49-F238E27FC236}">
                <a16:creationId xmlns:a16="http://schemas.microsoft.com/office/drawing/2014/main" id="{CC3B6AEF-4F4C-8B70-C9A1-C9EA3948B8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1499" y="2524126"/>
            <a:ext cx="232686" cy="157162"/>
            <a:chOff x="268" y="1601"/>
            <a:chExt cx="114" cy="77"/>
          </a:xfrm>
        </p:grpSpPr>
        <p:sp>
          <p:nvSpPr>
            <p:cNvPr id="36" name="AutoShape 3">
              <a:extLst>
                <a:ext uri="{FF2B5EF4-FFF2-40B4-BE49-F238E27FC236}">
                  <a16:creationId xmlns:a16="http://schemas.microsoft.com/office/drawing/2014/main" id="{995F90B9-7903-C5A3-860D-3F10D6C0898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098F8AB1-F9A9-BC9B-705F-D0151ECF53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6B27CCBD-FCF3-3020-F30C-D2B8C99B31EA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40D3F5-ADB3-954F-9658-C043249DFF96}"/>
              </a:ext>
            </a:extLst>
          </p:cNvPr>
          <p:cNvSpPr txBox="1"/>
          <p:nvPr/>
        </p:nvSpPr>
        <p:spPr>
          <a:xfrm>
            <a:off x="2659999" y="540284"/>
            <a:ext cx="327044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혁신적 솔루션 제품화 사례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147FFE-BE90-E9C2-54E5-7B1156BB2FB2}"/>
              </a:ext>
            </a:extLst>
          </p:cNvPr>
          <p:cNvSpPr txBox="1"/>
          <p:nvPr/>
        </p:nvSpPr>
        <p:spPr>
          <a:xfrm>
            <a:off x="2688961" y="1140549"/>
            <a:ext cx="8241808" cy="52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청소년 팀이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 참가하여 조사연구하고 도출한 혁신적 솔루션들을 실제 제품화한 다수의 사례가 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 참가한 청소년들은 혁신적 아이디어로 우리가 사는 사회를 변화시키고 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79DAC4-CD7F-BD6F-1C29-12232B69834E}"/>
              </a:ext>
            </a:extLst>
          </p:cNvPr>
          <p:cNvSpPr txBox="1"/>
          <p:nvPr/>
        </p:nvSpPr>
        <p:spPr>
          <a:xfrm>
            <a:off x="2718422" y="5595953"/>
            <a:ext cx="8542723" cy="747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2021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년 언론에 소개된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참가팀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“</a:t>
            </a:r>
            <a:r>
              <a:rPr lang="en-US" altLang="ko-KR" sz="1200" i="0" strike="noStrike" dirty="0">
                <a:effectLst/>
                <a:latin typeface="Roboto" panose="02000000000000000000" pitchFamily="2" charset="0"/>
              </a:rPr>
              <a:t>Phenomena”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의 아이디어 제품화 사례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다리가 없거나 상해로 다리를 쓸 수 없는 장애인도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패달을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굴러 자전거를 탈 수 있도록 돕는 키트를 개발함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패달을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미는 두 다리 중 손상된 다리의 순서가 되었을 때 센서가 속도를 감지하여 모터를 작동시켜 손상된 다리 대신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패달을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밀어주는 원리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 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9D9E831-46F8-22D3-3816-9ECCF5FD0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7824" y="3321198"/>
            <a:ext cx="2951136" cy="21536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7BBBB5BD-1753-D948-C465-7BBC80F40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9622" y="2288840"/>
            <a:ext cx="5581648" cy="3185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9968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5820" y="1361199"/>
            <a:ext cx="346037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500" i="1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Inspiring Youth!</a:t>
            </a:r>
            <a:endParaRPr lang="en-US" altLang="ko-KR" sz="4800" dirty="0">
              <a:effectLst>
                <a:innerShdw blurRad="25400" dist="25400" dir="13500000">
                  <a:prstClr val="black">
                    <a:alpha val="50000"/>
                  </a:prstClr>
                </a:inn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778895" y="3973591"/>
            <a:ext cx="1697900" cy="1381776"/>
            <a:chOff x="1175490" y="3963217"/>
            <a:chExt cx="1325996" cy="1381776"/>
          </a:xfrm>
        </p:grpSpPr>
        <p:sp>
          <p:nvSpPr>
            <p:cNvPr id="44" name="TextBox 43"/>
            <p:cNvSpPr txBox="1"/>
            <p:nvPr/>
          </p:nvSpPr>
          <p:spPr>
            <a:xfrm>
              <a:off x="1175490" y="3963217"/>
              <a:ext cx="5172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6000">
                  <a:solidFill>
                    <a:schemeClr val="bg1"/>
                  </a:solidFill>
                  <a:effectLst>
                    <a:outerShdw blurRad="12700" dist="25400" dir="2700000" algn="tl" rotWithShape="0">
                      <a:prstClr val="black">
                        <a:alpha val="30000"/>
                      </a:prst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defRPr>
              </a:lvl1pPr>
            </a:lstStyle>
            <a:p>
              <a:r>
                <a:rPr lang="en-US" altLang="ko-KR" sz="3200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01</a:t>
              </a:r>
              <a:endParaRPr lang="ko-KR" altLang="en-US" sz="3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175490" y="4544775"/>
              <a:ext cx="11144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대회 및 종목 소개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175490" y="4914106"/>
              <a:ext cx="13259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세계 최대 청소년 로봇대회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,</a:t>
              </a:r>
            </a:p>
            <a:p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FLL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을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소개합니다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3245608" y="3973591"/>
            <a:ext cx="1499129" cy="1381776"/>
            <a:chOff x="1175490" y="3963217"/>
            <a:chExt cx="1170761" cy="1381776"/>
          </a:xfrm>
        </p:grpSpPr>
        <p:sp>
          <p:nvSpPr>
            <p:cNvPr id="73" name="TextBox 72"/>
            <p:cNvSpPr txBox="1"/>
            <p:nvPr/>
          </p:nvSpPr>
          <p:spPr>
            <a:xfrm>
              <a:off x="1175490" y="3963217"/>
              <a:ext cx="5172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6000">
                  <a:solidFill>
                    <a:schemeClr val="bg1"/>
                  </a:solidFill>
                  <a:effectLst>
                    <a:outerShdw blurRad="12700" dist="25400" dir="2700000" algn="tl" rotWithShape="0">
                      <a:prstClr val="black">
                        <a:alpha val="30000"/>
                      </a:prst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defRPr>
              </a:lvl1pPr>
            </a:lstStyle>
            <a:p>
              <a:r>
                <a:rPr lang="en-US" altLang="ko-KR" sz="3200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02</a:t>
              </a:r>
              <a:endParaRPr lang="ko-KR" altLang="en-US" sz="3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175490" y="4544775"/>
              <a:ext cx="6449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기대효과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175490" y="4914106"/>
              <a:ext cx="117076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차별화된 경험과 가치를</a:t>
              </a:r>
              <a:endPara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endParaRPr>
            </a:p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추구합니다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5468178" y="3974134"/>
            <a:ext cx="1656223" cy="1381776"/>
            <a:chOff x="1175490" y="3963217"/>
            <a:chExt cx="1293447" cy="1381776"/>
          </a:xfrm>
        </p:grpSpPr>
        <p:sp>
          <p:nvSpPr>
            <p:cNvPr id="77" name="TextBox 76"/>
            <p:cNvSpPr txBox="1"/>
            <p:nvPr/>
          </p:nvSpPr>
          <p:spPr>
            <a:xfrm>
              <a:off x="1175490" y="3963217"/>
              <a:ext cx="5172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6000">
                  <a:solidFill>
                    <a:schemeClr val="bg1"/>
                  </a:solidFill>
                  <a:effectLst>
                    <a:outerShdw blurRad="12700" dist="25400" dir="2700000" algn="tl" rotWithShape="0">
                      <a:prstClr val="black">
                        <a:alpha val="30000"/>
                      </a:prst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defRPr>
              </a:lvl1pPr>
            </a:lstStyle>
            <a:p>
              <a:r>
                <a:rPr lang="en-US" altLang="ko-KR" sz="3200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03</a:t>
              </a:r>
              <a:endParaRPr lang="ko-KR" altLang="en-US" sz="3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175490" y="4544775"/>
              <a:ext cx="8014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글로벌 현황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175490" y="4914106"/>
              <a:ext cx="12934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전 세계 청소년과 함께하는</a:t>
              </a:r>
              <a:endPara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endParaRPr>
            </a:p>
            <a:p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FLL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현황을 소개합니다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</a:p>
          </p:txBody>
        </p:sp>
      </p:grpSp>
      <p:grpSp>
        <p:nvGrpSpPr>
          <p:cNvPr id="80" name="그룹 79"/>
          <p:cNvGrpSpPr/>
          <p:nvPr/>
        </p:nvGrpSpPr>
        <p:grpSpPr>
          <a:xfrm>
            <a:off x="7528187" y="3973591"/>
            <a:ext cx="1790875" cy="1381776"/>
            <a:chOff x="1175490" y="3963217"/>
            <a:chExt cx="1398605" cy="1381776"/>
          </a:xfrm>
        </p:grpSpPr>
        <p:sp>
          <p:nvSpPr>
            <p:cNvPr id="81" name="TextBox 80"/>
            <p:cNvSpPr txBox="1"/>
            <p:nvPr/>
          </p:nvSpPr>
          <p:spPr>
            <a:xfrm>
              <a:off x="1175490" y="3963217"/>
              <a:ext cx="5172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6000">
                  <a:solidFill>
                    <a:schemeClr val="bg1"/>
                  </a:solidFill>
                  <a:effectLst>
                    <a:outerShdw blurRad="12700" dist="25400" dir="2700000" algn="tl" rotWithShape="0">
                      <a:prstClr val="black">
                        <a:alpha val="30000"/>
                      </a:prst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defRPr>
              </a:lvl1pPr>
            </a:lstStyle>
            <a:p>
              <a:r>
                <a:rPr lang="en-US" altLang="ko-KR" sz="3200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04</a:t>
              </a:r>
              <a:endParaRPr lang="ko-KR" altLang="en-US" sz="3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175490" y="4544775"/>
              <a:ext cx="9266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한국대회 소개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175490" y="4914106"/>
              <a:ext cx="139860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세계와 발맞추는 한국대회를</a:t>
              </a:r>
              <a:endPara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endParaRPr>
            </a:p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사단법인 상상과 함께합니다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</a:p>
          </p:txBody>
        </p:sp>
      </p:grpSp>
      <p:sp>
        <p:nvSpPr>
          <p:cNvPr id="98" name="자유형 97"/>
          <p:cNvSpPr/>
          <p:nvPr/>
        </p:nvSpPr>
        <p:spPr>
          <a:xfrm>
            <a:off x="0" y="0"/>
            <a:ext cx="12192001" cy="1631835"/>
          </a:xfrm>
          <a:custGeom>
            <a:avLst/>
            <a:gdLst>
              <a:gd name="connsiteX0" fmla="*/ 0 w 12192001"/>
              <a:gd name="connsiteY0" fmla="*/ 0 h 1361199"/>
              <a:gd name="connsiteX1" fmla="*/ 12192001 w 12192001"/>
              <a:gd name="connsiteY1" fmla="*/ 0 h 1361199"/>
              <a:gd name="connsiteX2" fmla="*/ 12192001 w 12192001"/>
              <a:gd name="connsiteY2" fmla="*/ 1255593 h 1361199"/>
              <a:gd name="connsiteX3" fmla="*/ 11846755 w 12192001"/>
              <a:gd name="connsiteY3" fmla="*/ 1112565 h 1361199"/>
              <a:gd name="connsiteX4" fmla="*/ 6206247 w 12192001"/>
              <a:gd name="connsiteY4" fmla="*/ 254506 h 1361199"/>
              <a:gd name="connsiteX5" fmla="*/ 282088 w 12192001"/>
              <a:gd name="connsiteY5" fmla="*/ 1228138 h 1361199"/>
              <a:gd name="connsiteX6" fmla="*/ 0 w 12192001"/>
              <a:gd name="connsiteY6" fmla="*/ 1361199 h 1361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361199">
                <a:moveTo>
                  <a:pt x="0" y="0"/>
                </a:moveTo>
                <a:lnTo>
                  <a:pt x="12192001" y="0"/>
                </a:lnTo>
                <a:lnTo>
                  <a:pt x="12192001" y="1255593"/>
                </a:lnTo>
                <a:lnTo>
                  <a:pt x="11846755" y="1112565"/>
                </a:lnTo>
                <a:cubicBezTo>
                  <a:pt x="10476071" y="586808"/>
                  <a:pt x="8457339" y="254506"/>
                  <a:pt x="6206247" y="254506"/>
                </a:cubicBezTo>
                <a:cubicBezTo>
                  <a:pt x="3794360" y="254506"/>
                  <a:pt x="1649214" y="635976"/>
                  <a:pt x="282088" y="1228138"/>
                </a:cubicBezTo>
                <a:lnTo>
                  <a:pt x="0" y="136119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647700" dist="38100" dir="10800000" sx="101000" sy="101000" algn="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1A74346-89AC-6566-01AD-94F4B844DCFF}"/>
              </a:ext>
            </a:extLst>
          </p:cNvPr>
          <p:cNvGrpSpPr/>
          <p:nvPr/>
        </p:nvGrpSpPr>
        <p:grpSpPr>
          <a:xfrm>
            <a:off x="6296289" y="6176484"/>
            <a:ext cx="5900974" cy="411769"/>
            <a:chOff x="778893" y="6104896"/>
            <a:chExt cx="5900974" cy="411769"/>
          </a:xfrm>
        </p:grpSpPr>
        <p:sp>
          <p:nvSpPr>
            <p:cNvPr id="3" name="TextBox 2"/>
            <p:cNvSpPr txBox="1"/>
            <p:nvPr/>
          </p:nvSpPr>
          <p:spPr>
            <a:xfrm>
              <a:off x="778893" y="6210747"/>
              <a:ext cx="5900974" cy="3059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#                   </a:t>
              </a:r>
              <a:r>
                <a: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은 </a:t>
              </a:r>
              <a:r>
                <a: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FIRST </a:t>
              </a:r>
              <a:r>
                <a: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재단과 </a:t>
              </a:r>
              <a:r>
                <a: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LEGO Education</a:t>
              </a:r>
              <a:r>
                <a: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의</a:t>
              </a:r>
              <a:r>
                <a: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</a:t>
              </a:r>
              <a:r>
                <a: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공식 대회 운영 파트너입니다</a:t>
              </a:r>
              <a:r>
                <a: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  <a:endPara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endParaRPr>
            </a:p>
          </p:txBody>
        </p: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3A7B58F3-6976-2CCA-CE20-781EDC7D9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498" y="6104896"/>
              <a:ext cx="806016" cy="386369"/>
            </a:xfrm>
            <a:prstGeom prst="rect">
              <a:avLst/>
            </a:prstGeom>
          </p:spPr>
        </p:pic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8342611-561C-6104-5B86-FC6F0B0A1DEB}"/>
              </a:ext>
            </a:extLst>
          </p:cNvPr>
          <p:cNvGrpSpPr/>
          <p:nvPr/>
        </p:nvGrpSpPr>
        <p:grpSpPr>
          <a:xfrm>
            <a:off x="2472446" y="2253149"/>
            <a:ext cx="4577341" cy="1165088"/>
            <a:chOff x="2904410" y="2230891"/>
            <a:chExt cx="4577341" cy="1165088"/>
          </a:xfrm>
        </p:grpSpPr>
        <p:pic>
          <p:nvPicPr>
            <p:cNvPr id="13" name="그림 12" descr="텍스트, 표지판, 클립아트이(가) 표시된 사진&#10;&#10;자동 생성된 설명">
              <a:extLst>
                <a:ext uri="{FF2B5EF4-FFF2-40B4-BE49-F238E27FC236}">
                  <a16:creationId xmlns:a16="http://schemas.microsoft.com/office/drawing/2014/main" id="{0B73AB31-626A-28EC-7E4F-53F6C51D6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4410" y="2230891"/>
              <a:ext cx="3722148" cy="1165088"/>
            </a:xfrm>
            <a:prstGeom prst="rect">
              <a:avLst/>
            </a:prstGeom>
          </p:spPr>
        </p:pic>
        <p:sp>
          <p:nvSpPr>
            <p:cNvPr id="16" name="십자형 15">
              <a:extLst>
                <a:ext uri="{FF2B5EF4-FFF2-40B4-BE49-F238E27FC236}">
                  <a16:creationId xmlns:a16="http://schemas.microsoft.com/office/drawing/2014/main" id="{94DBB650-21D7-5B15-9DAD-DE205E2085EA}"/>
                </a:ext>
              </a:extLst>
            </p:cNvPr>
            <p:cNvSpPr/>
            <p:nvPr/>
          </p:nvSpPr>
          <p:spPr>
            <a:xfrm>
              <a:off x="6835422" y="2595879"/>
              <a:ext cx="646329" cy="581559"/>
            </a:xfrm>
            <a:prstGeom prst="plus">
              <a:avLst>
                <a:gd name="adj" fmla="val 2761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9B34478A-1C8A-9319-D2F9-F6216D3C8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506" y="2301865"/>
            <a:ext cx="1694515" cy="1165088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3CE4AFC3-6CA0-FBDA-2C9B-331DA3F6FD5F}"/>
              </a:ext>
            </a:extLst>
          </p:cNvPr>
          <p:cNvGrpSpPr/>
          <p:nvPr/>
        </p:nvGrpSpPr>
        <p:grpSpPr>
          <a:xfrm>
            <a:off x="9992085" y="3973591"/>
            <a:ext cx="1675459" cy="1381776"/>
            <a:chOff x="1175490" y="3963217"/>
            <a:chExt cx="1308471" cy="13817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BB7BD6-ABDE-1168-646E-F127386FCF21}"/>
                </a:ext>
              </a:extLst>
            </p:cNvPr>
            <p:cNvSpPr txBox="1"/>
            <p:nvPr/>
          </p:nvSpPr>
          <p:spPr>
            <a:xfrm>
              <a:off x="1175490" y="3963217"/>
              <a:ext cx="5172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6000">
                  <a:solidFill>
                    <a:schemeClr val="bg1"/>
                  </a:solidFill>
                  <a:effectLst>
                    <a:outerShdw blurRad="12700" dist="25400" dir="2700000" algn="tl" rotWithShape="0">
                      <a:prstClr val="black">
                        <a:alpha val="30000"/>
                      </a:prst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defRPr>
              </a:lvl1pPr>
            </a:lstStyle>
            <a:p>
              <a:r>
                <a:rPr lang="en-US" altLang="ko-KR" sz="3200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05</a:t>
              </a:r>
              <a:endParaRPr lang="ko-KR" altLang="en-US" sz="3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28016E-F01E-19C2-A6B9-3EF6F034B935}"/>
                </a:ext>
              </a:extLst>
            </p:cNvPr>
            <p:cNvSpPr txBox="1"/>
            <p:nvPr/>
          </p:nvSpPr>
          <p:spPr>
            <a:xfrm>
              <a:off x="1175490" y="4544775"/>
              <a:ext cx="6762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후원 모집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97DAC6-A6FC-C619-5F92-ACD18D8EEC30}"/>
                </a:ext>
              </a:extLst>
            </p:cNvPr>
            <p:cNvSpPr txBox="1"/>
            <p:nvPr/>
          </p:nvSpPr>
          <p:spPr>
            <a:xfrm>
              <a:off x="1175490" y="4914106"/>
              <a:ext cx="13084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청소년 누구에게나 양질의</a:t>
              </a:r>
              <a:endPara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endParaRPr>
            </a:p>
            <a:p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경험을 제공합니다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4355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자유형 103"/>
          <p:cNvSpPr/>
          <p:nvPr/>
        </p:nvSpPr>
        <p:spPr>
          <a:xfrm>
            <a:off x="0" y="2887710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06" name="Group 4"/>
          <p:cNvGrpSpPr>
            <a:grpSpLocks noChangeAspect="1"/>
          </p:cNvGrpSpPr>
          <p:nvPr/>
        </p:nvGrpSpPr>
        <p:grpSpPr bwMode="auto">
          <a:xfrm>
            <a:off x="345938" y="2018604"/>
            <a:ext cx="188912" cy="188912"/>
            <a:chOff x="271" y="1011"/>
            <a:chExt cx="119" cy="119"/>
          </a:xfrm>
        </p:grpSpPr>
        <p:sp>
          <p:nvSpPr>
            <p:cNvPr id="10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Freeform 5"/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1" name="Group 4"/>
          <p:cNvGrpSpPr>
            <a:grpSpLocks noChangeAspect="1"/>
          </p:cNvGrpSpPr>
          <p:nvPr/>
        </p:nvGrpSpPr>
        <p:grpSpPr bwMode="auto">
          <a:xfrm>
            <a:off x="320083" y="2524126"/>
            <a:ext cx="232686" cy="157162"/>
            <a:chOff x="268" y="1601"/>
            <a:chExt cx="114" cy="77"/>
          </a:xfrm>
        </p:grpSpPr>
        <p:sp>
          <p:nvSpPr>
            <p:cNvPr id="112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3" name="Freeform 5"/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4" name="Group 8"/>
          <p:cNvGrpSpPr>
            <a:grpSpLocks noChangeAspect="1"/>
          </p:cNvGrpSpPr>
          <p:nvPr/>
        </p:nvGrpSpPr>
        <p:grpSpPr bwMode="auto">
          <a:xfrm>
            <a:off x="350714" y="3028697"/>
            <a:ext cx="176212" cy="165100"/>
            <a:chOff x="257" y="1908"/>
            <a:chExt cx="111" cy="104"/>
          </a:xfrm>
        </p:grpSpPr>
        <p:sp>
          <p:nvSpPr>
            <p:cNvPr id="115" name="AutoShape 7"/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6" name="Freeform 9"/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7" name="Group 12"/>
          <p:cNvGrpSpPr>
            <a:grpSpLocks noChangeAspect="1"/>
          </p:cNvGrpSpPr>
          <p:nvPr/>
        </p:nvGrpSpPr>
        <p:grpSpPr bwMode="auto">
          <a:xfrm>
            <a:off x="350701" y="3521958"/>
            <a:ext cx="176213" cy="176212"/>
            <a:chOff x="234" y="2219"/>
            <a:chExt cx="111" cy="111"/>
          </a:xfrm>
        </p:grpSpPr>
        <p:sp>
          <p:nvSpPr>
            <p:cNvPr id="118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9" name="Freeform 13"/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0" name="Freeform 14"/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21" name="Group 17"/>
          <p:cNvGrpSpPr>
            <a:grpSpLocks noChangeAspect="1"/>
          </p:cNvGrpSpPr>
          <p:nvPr/>
        </p:nvGrpSpPr>
        <p:grpSpPr bwMode="auto">
          <a:xfrm>
            <a:off x="345256" y="4062413"/>
            <a:ext cx="196848" cy="98424"/>
            <a:chOff x="293" y="2562"/>
            <a:chExt cx="112" cy="56"/>
          </a:xfrm>
        </p:grpSpPr>
        <p:sp>
          <p:nvSpPr>
            <p:cNvPr id="122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3" name="Freeform 18"/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" name="Freeform 19"/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5" name="Freeform 20"/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21"/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22"/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8" name="Freeform 23"/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9" name="Freeform 24"/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0" name="Freeform 25"/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1" name="Freeform 26"/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2" name="Freeform 27"/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3" name="Freeform 28"/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" name="Freeform 29"/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5" name="Freeform 30"/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6" name="Freeform 31"/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7" name="Freeform 32"/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103" name="그림 102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41ECBB33-41CD-1EA8-6FF8-8995C5ADE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B9B32793-C959-51C5-BE61-5B6472BC0BDA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 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138" name="그림 137">
            <a:extLst>
              <a:ext uri="{FF2B5EF4-FFF2-40B4-BE49-F238E27FC236}">
                <a16:creationId xmlns:a16="http://schemas.microsoft.com/office/drawing/2014/main" id="{81EE5CE3-26BA-E98D-2D59-8791DE9F97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D14C276C-1C09-6321-17E8-E548BF8E0A8F}"/>
              </a:ext>
            </a:extLst>
          </p:cNvPr>
          <p:cNvSpPr txBox="1"/>
          <p:nvPr/>
        </p:nvSpPr>
        <p:spPr>
          <a:xfrm>
            <a:off x="2659999" y="540284"/>
            <a:ext cx="43973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FIRST LEGO League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개최국 현황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C750C95-222F-9B07-A06D-B5E50124E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972" y="1269969"/>
            <a:ext cx="9521624" cy="531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66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자유형 103"/>
          <p:cNvSpPr/>
          <p:nvPr/>
        </p:nvSpPr>
        <p:spPr>
          <a:xfrm>
            <a:off x="0" y="2887710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06" name="Group 4"/>
          <p:cNvGrpSpPr>
            <a:grpSpLocks noChangeAspect="1"/>
          </p:cNvGrpSpPr>
          <p:nvPr/>
        </p:nvGrpSpPr>
        <p:grpSpPr bwMode="auto">
          <a:xfrm>
            <a:off x="345938" y="2018604"/>
            <a:ext cx="188912" cy="188912"/>
            <a:chOff x="271" y="1011"/>
            <a:chExt cx="119" cy="119"/>
          </a:xfrm>
        </p:grpSpPr>
        <p:sp>
          <p:nvSpPr>
            <p:cNvPr id="10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Freeform 5"/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1" name="Group 4"/>
          <p:cNvGrpSpPr>
            <a:grpSpLocks noChangeAspect="1"/>
          </p:cNvGrpSpPr>
          <p:nvPr/>
        </p:nvGrpSpPr>
        <p:grpSpPr bwMode="auto">
          <a:xfrm>
            <a:off x="320083" y="2524126"/>
            <a:ext cx="232686" cy="157162"/>
            <a:chOff x="268" y="1601"/>
            <a:chExt cx="114" cy="77"/>
          </a:xfrm>
        </p:grpSpPr>
        <p:sp>
          <p:nvSpPr>
            <p:cNvPr id="112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3" name="Freeform 5"/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4" name="Group 8"/>
          <p:cNvGrpSpPr>
            <a:grpSpLocks noChangeAspect="1"/>
          </p:cNvGrpSpPr>
          <p:nvPr/>
        </p:nvGrpSpPr>
        <p:grpSpPr bwMode="auto">
          <a:xfrm>
            <a:off x="350714" y="3028697"/>
            <a:ext cx="176212" cy="165100"/>
            <a:chOff x="257" y="1908"/>
            <a:chExt cx="111" cy="104"/>
          </a:xfrm>
        </p:grpSpPr>
        <p:sp>
          <p:nvSpPr>
            <p:cNvPr id="115" name="AutoShape 7"/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6" name="Freeform 9"/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7" name="Group 12"/>
          <p:cNvGrpSpPr>
            <a:grpSpLocks noChangeAspect="1"/>
          </p:cNvGrpSpPr>
          <p:nvPr/>
        </p:nvGrpSpPr>
        <p:grpSpPr bwMode="auto">
          <a:xfrm>
            <a:off x="350701" y="3521958"/>
            <a:ext cx="176213" cy="176212"/>
            <a:chOff x="234" y="2219"/>
            <a:chExt cx="111" cy="111"/>
          </a:xfrm>
        </p:grpSpPr>
        <p:sp>
          <p:nvSpPr>
            <p:cNvPr id="118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9" name="Freeform 13"/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0" name="Freeform 14"/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21" name="Group 17"/>
          <p:cNvGrpSpPr>
            <a:grpSpLocks noChangeAspect="1"/>
          </p:cNvGrpSpPr>
          <p:nvPr/>
        </p:nvGrpSpPr>
        <p:grpSpPr bwMode="auto">
          <a:xfrm>
            <a:off x="345256" y="4062413"/>
            <a:ext cx="196848" cy="98424"/>
            <a:chOff x="293" y="2562"/>
            <a:chExt cx="112" cy="56"/>
          </a:xfrm>
        </p:grpSpPr>
        <p:sp>
          <p:nvSpPr>
            <p:cNvPr id="122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3" name="Freeform 18"/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" name="Freeform 19"/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5" name="Freeform 20"/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21"/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22"/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8" name="Freeform 23"/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9" name="Freeform 24"/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0" name="Freeform 25"/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1" name="Freeform 26"/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2" name="Freeform 27"/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3" name="Freeform 28"/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" name="Freeform 29"/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5" name="Freeform 30"/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6" name="Freeform 31"/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7" name="Freeform 32"/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103" name="그림 102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41ECBB33-41CD-1EA8-6FF8-8995C5ADE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B9B32793-C959-51C5-BE61-5B6472BC0BDA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 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138" name="그림 137">
            <a:extLst>
              <a:ext uri="{FF2B5EF4-FFF2-40B4-BE49-F238E27FC236}">
                <a16:creationId xmlns:a16="http://schemas.microsoft.com/office/drawing/2014/main" id="{81EE5CE3-26BA-E98D-2D59-8791DE9F97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D14C276C-1C09-6321-17E8-E548BF8E0A8F}"/>
              </a:ext>
            </a:extLst>
          </p:cNvPr>
          <p:cNvSpPr txBox="1"/>
          <p:nvPr/>
        </p:nvSpPr>
        <p:spPr>
          <a:xfrm>
            <a:off x="2659999" y="540284"/>
            <a:ext cx="287450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글로벌 참가 팀 현황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8D88A20-FDFE-6871-78A9-07CBD8297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274" y="1216478"/>
            <a:ext cx="9150075" cy="552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05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29519" y="1125059"/>
            <a:ext cx="4686348" cy="304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의 취지에 공감하는 글로벌 후원기업을 소개합니다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104" name="자유형 103"/>
          <p:cNvSpPr/>
          <p:nvPr/>
        </p:nvSpPr>
        <p:spPr>
          <a:xfrm>
            <a:off x="0" y="2887710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06" name="Group 4"/>
          <p:cNvGrpSpPr>
            <a:grpSpLocks noChangeAspect="1"/>
          </p:cNvGrpSpPr>
          <p:nvPr/>
        </p:nvGrpSpPr>
        <p:grpSpPr bwMode="auto">
          <a:xfrm>
            <a:off x="345938" y="2018604"/>
            <a:ext cx="188912" cy="188912"/>
            <a:chOff x="271" y="1011"/>
            <a:chExt cx="119" cy="119"/>
          </a:xfrm>
        </p:grpSpPr>
        <p:sp>
          <p:nvSpPr>
            <p:cNvPr id="10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Freeform 5"/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1" name="Group 4"/>
          <p:cNvGrpSpPr>
            <a:grpSpLocks noChangeAspect="1"/>
          </p:cNvGrpSpPr>
          <p:nvPr/>
        </p:nvGrpSpPr>
        <p:grpSpPr bwMode="auto">
          <a:xfrm>
            <a:off x="320083" y="2524126"/>
            <a:ext cx="232686" cy="157162"/>
            <a:chOff x="268" y="1601"/>
            <a:chExt cx="114" cy="77"/>
          </a:xfrm>
        </p:grpSpPr>
        <p:sp>
          <p:nvSpPr>
            <p:cNvPr id="112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3" name="Freeform 5"/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4" name="Group 8"/>
          <p:cNvGrpSpPr>
            <a:grpSpLocks noChangeAspect="1"/>
          </p:cNvGrpSpPr>
          <p:nvPr/>
        </p:nvGrpSpPr>
        <p:grpSpPr bwMode="auto">
          <a:xfrm>
            <a:off x="350714" y="3028697"/>
            <a:ext cx="176212" cy="165100"/>
            <a:chOff x="257" y="1908"/>
            <a:chExt cx="111" cy="104"/>
          </a:xfrm>
        </p:grpSpPr>
        <p:sp>
          <p:nvSpPr>
            <p:cNvPr id="115" name="AutoShape 7"/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6" name="Freeform 9"/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7" name="Group 12"/>
          <p:cNvGrpSpPr>
            <a:grpSpLocks noChangeAspect="1"/>
          </p:cNvGrpSpPr>
          <p:nvPr/>
        </p:nvGrpSpPr>
        <p:grpSpPr bwMode="auto">
          <a:xfrm>
            <a:off x="350701" y="3521958"/>
            <a:ext cx="176213" cy="176212"/>
            <a:chOff x="234" y="2219"/>
            <a:chExt cx="111" cy="111"/>
          </a:xfrm>
        </p:grpSpPr>
        <p:sp>
          <p:nvSpPr>
            <p:cNvPr id="118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9" name="Freeform 13"/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0" name="Freeform 14"/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21" name="Group 17"/>
          <p:cNvGrpSpPr>
            <a:grpSpLocks noChangeAspect="1"/>
          </p:cNvGrpSpPr>
          <p:nvPr/>
        </p:nvGrpSpPr>
        <p:grpSpPr bwMode="auto">
          <a:xfrm>
            <a:off x="345256" y="4062413"/>
            <a:ext cx="196848" cy="98424"/>
            <a:chOff x="293" y="2562"/>
            <a:chExt cx="112" cy="56"/>
          </a:xfrm>
        </p:grpSpPr>
        <p:sp>
          <p:nvSpPr>
            <p:cNvPr id="122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3" name="Freeform 18"/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" name="Freeform 19"/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5" name="Freeform 20"/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21"/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22"/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8" name="Freeform 23"/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9" name="Freeform 24"/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0" name="Freeform 25"/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1" name="Freeform 26"/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2" name="Freeform 27"/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3" name="Freeform 28"/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" name="Freeform 29"/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5" name="Freeform 30"/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6" name="Freeform 31"/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7" name="Freeform 32"/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103" name="그림 102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41ECBB33-41CD-1EA8-6FF8-8995C5ADE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138" name="그림 137">
            <a:extLst>
              <a:ext uri="{FF2B5EF4-FFF2-40B4-BE49-F238E27FC236}">
                <a16:creationId xmlns:a16="http://schemas.microsoft.com/office/drawing/2014/main" id="{81EE5CE3-26BA-E98D-2D59-8791DE9F97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D14C276C-1C09-6321-17E8-E548BF8E0A8F}"/>
              </a:ext>
            </a:extLst>
          </p:cNvPr>
          <p:cNvSpPr txBox="1"/>
          <p:nvPr/>
        </p:nvSpPr>
        <p:spPr>
          <a:xfrm>
            <a:off x="2609199" y="540284"/>
            <a:ext cx="268535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글로벌 후원기업 현황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DABCF59-28F3-96B0-A9F0-19FFCC995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292" y="2711294"/>
            <a:ext cx="9160034" cy="1973751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73AED374-0A74-FBA6-3DA0-9DD6356ADE54}"/>
              </a:ext>
            </a:extLst>
          </p:cNvPr>
          <p:cNvSpPr txBox="1"/>
          <p:nvPr/>
        </p:nvSpPr>
        <p:spPr>
          <a:xfrm>
            <a:off x="10648343" y="2450444"/>
            <a:ext cx="1223574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# 2021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년 기준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7955CE-8E35-3438-0FBF-6657477CA906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 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</p:spTree>
    <p:extLst>
      <p:ext uri="{BB962C8B-B14F-4D97-AF65-F5344CB8AC3E}">
        <p14:creationId xmlns:p14="http://schemas.microsoft.com/office/powerpoint/2010/main" val="3423951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자유형 22"/>
          <p:cNvSpPr/>
          <p:nvPr/>
        </p:nvSpPr>
        <p:spPr>
          <a:xfrm>
            <a:off x="0" y="338474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5" name="Group 4"/>
          <p:cNvGrpSpPr>
            <a:grpSpLocks noChangeAspect="1"/>
          </p:cNvGrpSpPr>
          <p:nvPr/>
        </p:nvGrpSpPr>
        <p:grpSpPr bwMode="auto">
          <a:xfrm>
            <a:off x="425450" y="2018604"/>
            <a:ext cx="188912" cy="188912"/>
            <a:chOff x="271" y="1011"/>
            <a:chExt cx="119" cy="119"/>
          </a:xfrm>
        </p:grpSpPr>
        <p:sp>
          <p:nvSpPr>
            <p:cNvPr id="2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36" name="Group 4"/>
          <p:cNvGrpSpPr>
            <a:grpSpLocks noChangeAspect="1"/>
          </p:cNvGrpSpPr>
          <p:nvPr/>
        </p:nvGrpSpPr>
        <p:grpSpPr bwMode="auto">
          <a:xfrm>
            <a:off x="399595" y="2524126"/>
            <a:ext cx="232686" cy="157162"/>
            <a:chOff x="268" y="1601"/>
            <a:chExt cx="114" cy="77"/>
          </a:xfrm>
        </p:grpSpPr>
        <p:sp>
          <p:nvSpPr>
            <p:cNvPr id="3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5"/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39" name="Group 8"/>
          <p:cNvGrpSpPr>
            <a:grpSpLocks noChangeAspect="1"/>
          </p:cNvGrpSpPr>
          <p:nvPr/>
        </p:nvGrpSpPr>
        <p:grpSpPr bwMode="auto">
          <a:xfrm>
            <a:off x="430226" y="3028697"/>
            <a:ext cx="176212" cy="165100"/>
            <a:chOff x="257" y="1908"/>
            <a:chExt cx="111" cy="104"/>
          </a:xfrm>
        </p:grpSpPr>
        <p:sp>
          <p:nvSpPr>
            <p:cNvPr id="40" name="AutoShape 7"/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9"/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42" name="Group 12"/>
          <p:cNvGrpSpPr>
            <a:grpSpLocks noChangeAspect="1"/>
          </p:cNvGrpSpPr>
          <p:nvPr/>
        </p:nvGrpSpPr>
        <p:grpSpPr bwMode="auto">
          <a:xfrm>
            <a:off x="430213" y="3521958"/>
            <a:ext cx="176213" cy="176212"/>
            <a:chOff x="234" y="2219"/>
            <a:chExt cx="111" cy="111"/>
          </a:xfrm>
        </p:grpSpPr>
        <p:sp>
          <p:nvSpPr>
            <p:cNvPr id="4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13"/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5" name="Freeform 14"/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46" name="Group 17"/>
          <p:cNvGrpSpPr>
            <a:grpSpLocks noChangeAspect="1"/>
          </p:cNvGrpSpPr>
          <p:nvPr/>
        </p:nvGrpSpPr>
        <p:grpSpPr bwMode="auto">
          <a:xfrm>
            <a:off x="424768" y="4062413"/>
            <a:ext cx="196848" cy="98424"/>
            <a:chOff x="293" y="2562"/>
            <a:chExt cx="112" cy="56"/>
          </a:xfrm>
        </p:grpSpPr>
        <p:sp>
          <p:nvSpPr>
            <p:cNvPr id="4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" name="Freeform 18"/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9" name="Freeform 19"/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0" name="Freeform 20"/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1" name="Freeform 21"/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2" name="Freeform 22"/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3" name="Freeform 23"/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4" name="Freeform 24"/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5" name="Freeform 25"/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6" name="Freeform 26"/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8" name="Freeform 27"/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9" name="Freeform 28"/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0" name="Freeform 29"/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1" name="Freeform 30"/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2" name="Freeform 31"/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3" name="Freeform 32"/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8B69964-1B96-BEC6-AB47-B01EAAD73D4E}"/>
              </a:ext>
            </a:extLst>
          </p:cNvPr>
          <p:cNvSpPr txBox="1"/>
          <p:nvPr/>
        </p:nvSpPr>
        <p:spPr>
          <a:xfrm>
            <a:off x="668569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 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58" name="그림 57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3D1208CA-E035-F1B1-62C9-651FA1115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D21EFBDE-A503-DE41-F752-3690F9419D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9F52CC4-78EA-0B3B-57E5-D73BC13E2862}"/>
              </a:ext>
            </a:extLst>
          </p:cNvPr>
          <p:cNvSpPr txBox="1"/>
          <p:nvPr/>
        </p:nvSpPr>
        <p:spPr>
          <a:xfrm>
            <a:off x="2629519" y="540284"/>
            <a:ext cx="18870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한국 대회 현황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9B33EDE-2BC5-8DB9-8C66-8089C51D5F71}"/>
              </a:ext>
            </a:extLst>
          </p:cNvPr>
          <p:cNvSpPr txBox="1"/>
          <p:nvPr/>
        </p:nvSpPr>
        <p:spPr>
          <a:xfrm>
            <a:off x="2629519" y="1125059"/>
            <a:ext cx="7366119" cy="747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Korea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는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다양한 유형의 예선대회와 본선대회로 구성됩니다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예선대회는 후원기관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교육청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기업 등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교육기관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학교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청소년기관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방과후센터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등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기타  다양한 형태로 개최되며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예선대회 수상팀은 본선대회에 진출합니다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본선대회 수상팀은 미국 등 해외 대회에 출전할 수 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63" name="모서리가 둥근 직사각형 4">
            <a:extLst>
              <a:ext uri="{FF2B5EF4-FFF2-40B4-BE49-F238E27FC236}">
                <a16:creationId xmlns:a16="http://schemas.microsoft.com/office/drawing/2014/main" id="{637CCED0-828B-FA74-55E3-9CC03F8E1AE6}"/>
              </a:ext>
            </a:extLst>
          </p:cNvPr>
          <p:cNvSpPr/>
          <p:nvPr/>
        </p:nvSpPr>
        <p:spPr>
          <a:xfrm>
            <a:off x="7498001" y="2835071"/>
            <a:ext cx="1890892" cy="3082698"/>
          </a:xfrm>
          <a:prstGeom prst="roundRect">
            <a:avLst>
              <a:gd name="adj" fmla="val 3079"/>
            </a:avLst>
          </a:prstGeom>
          <a:solidFill>
            <a:srgbClr val="D64443"/>
          </a:solidFill>
          <a:ln>
            <a:noFill/>
          </a:ln>
          <a:effectLst>
            <a:outerShdw blurRad="25400" sx="101000" sy="101000" algn="ctr" rotWithShape="0">
              <a:srgbClr val="DAD6D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4" name="모서리가 둥근 직사각형 9">
            <a:extLst>
              <a:ext uri="{FF2B5EF4-FFF2-40B4-BE49-F238E27FC236}">
                <a16:creationId xmlns:a16="http://schemas.microsoft.com/office/drawing/2014/main" id="{9298C5E6-EB33-D32D-A51E-DF1836079C75}"/>
              </a:ext>
            </a:extLst>
          </p:cNvPr>
          <p:cNvSpPr/>
          <p:nvPr/>
        </p:nvSpPr>
        <p:spPr>
          <a:xfrm>
            <a:off x="2687057" y="3041896"/>
            <a:ext cx="1333716" cy="2595484"/>
          </a:xfrm>
          <a:prstGeom prst="roundRect">
            <a:avLst>
              <a:gd name="adj" fmla="val 3079"/>
            </a:avLst>
          </a:prstGeom>
          <a:solidFill>
            <a:schemeClr val="bg1"/>
          </a:solidFill>
          <a:ln>
            <a:solidFill>
              <a:srgbClr val="DAD6D7"/>
            </a:solidFill>
          </a:ln>
          <a:effectLst>
            <a:outerShdw blurRad="25400" sx="101000" sy="101000" algn="ctr" rotWithShape="0">
              <a:srgbClr val="DAD6D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43CB448-2D10-BEC4-49A9-ED202C1A6E59}"/>
              </a:ext>
            </a:extLst>
          </p:cNvPr>
          <p:cNvSpPr txBox="1"/>
          <p:nvPr/>
        </p:nvSpPr>
        <p:spPr>
          <a:xfrm>
            <a:off x="2942626" y="3395837"/>
            <a:ext cx="857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32425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후원대회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5E9C24E-D516-1B0D-8CCE-89C936AB17D4}"/>
              </a:ext>
            </a:extLst>
          </p:cNvPr>
          <p:cNvSpPr txBox="1"/>
          <p:nvPr/>
        </p:nvSpPr>
        <p:spPr>
          <a:xfrm>
            <a:off x="2887438" y="4825234"/>
            <a:ext cx="1005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기관</a:t>
            </a:r>
            <a:r>
              <a:rPr lang="en-US" altLang="ko-KR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</a:t>
            </a:r>
            <a:endParaRPr lang="en-US" altLang="ko-KR" sz="1200" dirty="0">
              <a:solidFill>
                <a:srgbClr val="615B65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후원대회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58ECA88-EF57-2F9E-205A-AF40395827E2}"/>
              </a:ext>
            </a:extLst>
          </p:cNvPr>
          <p:cNvSpPr txBox="1"/>
          <p:nvPr/>
        </p:nvSpPr>
        <p:spPr>
          <a:xfrm>
            <a:off x="7695223" y="3124361"/>
            <a:ext cx="14966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i="1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FIRST</a:t>
            </a:r>
            <a:r>
              <a:rPr lang="en-US" altLang="ko-KR" sz="16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LEGO</a:t>
            </a:r>
          </a:p>
          <a:p>
            <a:pPr algn="ctr"/>
            <a:r>
              <a:rPr lang="en-US" altLang="ko-KR" sz="16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League</a:t>
            </a:r>
            <a:r>
              <a:rPr lang="ko-KR" altLang="en-US" sz="16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6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Korea</a:t>
            </a:r>
            <a:endParaRPr lang="ko-KR" altLang="en-US" sz="1600" dirty="0">
              <a:solidFill>
                <a:schemeClr val="bg1">
                  <a:lumMod val="9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9455B52-E67C-09D1-2F30-4731F1D79B03}"/>
              </a:ext>
            </a:extLst>
          </p:cNvPr>
          <p:cNvSpPr txBox="1"/>
          <p:nvPr/>
        </p:nvSpPr>
        <p:spPr>
          <a:xfrm>
            <a:off x="7423445" y="4940826"/>
            <a:ext cx="1947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예선대회 </a:t>
            </a:r>
            <a:r>
              <a:rPr lang="ko-KR" altLang="en-US" sz="1400" dirty="0" err="1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수상팀</a:t>
            </a:r>
            <a:r>
              <a:rPr lang="ko-KR" altLang="en-US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진출</a:t>
            </a:r>
            <a:endParaRPr lang="en-US" altLang="ko-KR" sz="1400" dirty="0">
              <a:solidFill>
                <a:schemeClr val="bg1">
                  <a:lumMod val="9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(1</a:t>
            </a:r>
            <a:r>
              <a:rPr lang="ko-KR" altLang="en-US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</a:t>
            </a:r>
            <a:r>
              <a:rPr lang="en-US" altLang="ko-KR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dirty="0">
              <a:solidFill>
                <a:schemeClr val="bg1">
                  <a:lumMod val="9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0" name="모서리가 둥근 직사각형 9">
            <a:extLst>
              <a:ext uri="{FF2B5EF4-FFF2-40B4-BE49-F238E27FC236}">
                <a16:creationId xmlns:a16="http://schemas.microsoft.com/office/drawing/2014/main" id="{9084A437-5A5E-DAEE-1F78-863E9E994A5E}"/>
              </a:ext>
            </a:extLst>
          </p:cNvPr>
          <p:cNvSpPr/>
          <p:nvPr/>
        </p:nvSpPr>
        <p:spPr>
          <a:xfrm>
            <a:off x="4142938" y="3056287"/>
            <a:ext cx="1333716" cy="2595484"/>
          </a:xfrm>
          <a:prstGeom prst="roundRect">
            <a:avLst>
              <a:gd name="adj" fmla="val 3079"/>
            </a:avLst>
          </a:prstGeom>
          <a:solidFill>
            <a:schemeClr val="bg1"/>
          </a:solidFill>
          <a:ln>
            <a:solidFill>
              <a:srgbClr val="DAD6D7"/>
            </a:solidFill>
          </a:ln>
          <a:effectLst>
            <a:outerShdw blurRad="25400" sx="101000" sy="101000" algn="ctr" rotWithShape="0">
              <a:srgbClr val="DAD6D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060D102-0DD4-71C0-4F54-3838B0FE738E}"/>
              </a:ext>
            </a:extLst>
          </p:cNvPr>
          <p:cNvSpPr txBox="1"/>
          <p:nvPr/>
        </p:nvSpPr>
        <p:spPr>
          <a:xfrm>
            <a:off x="4276342" y="3391844"/>
            <a:ext cx="1115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spc="-150" dirty="0">
                <a:solidFill>
                  <a:srgbClr val="28395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교육기관대회</a:t>
            </a:r>
            <a:endParaRPr lang="ko-KR" altLang="en-US" sz="1400" spc="-150" dirty="0">
              <a:solidFill>
                <a:srgbClr val="32425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CF05F1C-2A60-5B4B-5659-07C8E8817B23}"/>
              </a:ext>
            </a:extLst>
          </p:cNvPr>
          <p:cNvSpPr txBox="1"/>
          <p:nvPr/>
        </p:nvSpPr>
        <p:spPr>
          <a:xfrm>
            <a:off x="4127779" y="4752073"/>
            <a:ext cx="141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청소년센터</a:t>
            </a:r>
            <a:r>
              <a:rPr lang="en-US" altLang="ko-KR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</a:p>
          <a:p>
            <a:pPr algn="ctr"/>
            <a:r>
              <a:rPr lang="ko-KR" altLang="en-US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지역아동센터 등 </a:t>
            </a:r>
            <a:r>
              <a:rPr lang="en-US" altLang="ko-KR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 </a:t>
            </a:r>
            <a:r>
              <a:rPr lang="ko-KR" altLang="en-US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교육기관대회</a:t>
            </a:r>
          </a:p>
        </p:txBody>
      </p:sp>
      <p:sp>
        <p:nvSpPr>
          <p:cNvPr id="97" name="모서리가 둥근 직사각형 4">
            <a:extLst>
              <a:ext uri="{FF2B5EF4-FFF2-40B4-BE49-F238E27FC236}">
                <a16:creationId xmlns:a16="http://schemas.microsoft.com/office/drawing/2014/main" id="{8C5A26F1-133B-32C8-33B1-DCAB8F61251A}"/>
              </a:ext>
            </a:extLst>
          </p:cNvPr>
          <p:cNvSpPr/>
          <p:nvPr/>
        </p:nvSpPr>
        <p:spPr>
          <a:xfrm>
            <a:off x="9827392" y="2835071"/>
            <a:ext cx="1890892" cy="3082698"/>
          </a:xfrm>
          <a:prstGeom prst="roundRect">
            <a:avLst>
              <a:gd name="adj" fmla="val 3079"/>
            </a:avLst>
          </a:prstGeom>
          <a:solidFill>
            <a:srgbClr val="2666AE"/>
          </a:solidFill>
          <a:ln>
            <a:noFill/>
          </a:ln>
          <a:effectLst>
            <a:outerShdw blurRad="25400" sx="101000" sy="101000" algn="ctr" rotWithShape="0">
              <a:srgbClr val="DAD6D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2085BA1-8181-1C86-F7B4-E8386537E8D1}"/>
              </a:ext>
            </a:extLst>
          </p:cNvPr>
          <p:cNvSpPr txBox="1"/>
          <p:nvPr/>
        </p:nvSpPr>
        <p:spPr>
          <a:xfrm>
            <a:off x="10151074" y="3124361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i="1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FIRST</a:t>
            </a:r>
            <a:r>
              <a:rPr lang="en-US" altLang="ko-KR" sz="16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LEGO</a:t>
            </a:r>
          </a:p>
          <a:p>
            <a:pPr algn="ctr"/>
            <a:r>
              <a:rPr lang="en-US" altLang="ko-KR" sz="16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League</a:t>
            </a:r>
            <a:endParaRPr lang="ko-KR" altLang="en-US" sz="1600" dirty="0">
              <a:solidFill>
                <a:schemeClr val="bg1">
                  <a:lumMod val="9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010CD65-1ABC-E6CB-281C-D6621FE82B7A}"/>
              </a:ext>
            </a:extLst>
          </p:cNvPr>
          <p:cNvSpPr txBox="1"/>
          <p:nvPr/>
        </p:nvSpPr>
        <p:spPr>
          <a:xfrm>
            <a:off x="9934398" y="4843546"/>
            <a:ext cx="16741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각 국가별 본선대회 </a:t>
            </a:r>
            <a:r>
              <a:rPr lang="ko-KR" altLang="en-US" sz="1400" dirty="0" err="1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수상팀</a:t>
            </a:r>
            <a:r>
              <a:rPr lang="ko-KR" altLang="en-US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진출</a:t>
            </a:r>
            <a:endParaRPr lang="en-US" altLang="ko-KR" sz="1400" dirty="0">
              <a:solidFill>
                <a:schemeClr val="bg1">
                  <a:lumMod val="9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(4~5</a:t>
            </a:r>
            <a:r>
              <a:rPr lang="ko-KR" altLang="en-US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</a:t>
            </a:r>
            <a:r>
              <a:rPr lang="en-US" altLang="ko-KR" sz="1400" dirty="0">
                <a:solidFill>
                  <a:schemeClr val="bg1">
                    <a:lumMod val="9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dirty="0">
              <a:solidFill>
                <a:schemeClr val="bg1">
                  <a:lumMod val="9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7719F4BB-34C5-20E3-A442-0BFD2F876007}"/>
              </a:ext>
            </a:extLst>
          </p:cNvPr>
          <p:cNvCxnSpPr/>
          <p:nvPr/>
        </p:nvCxnSpPr>
        <p:spPr>
          <a:xfrm>
            <a:off x="2666599" y="2533513"/>
            <a:ext cx="4259481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화살표 연결선 105">
            <a:extLst>
              <a:ext uri="{FF2B5EF4-FFF2-40B4-BE49-F238E27FC236}">
                <a16:creationId xmlns:a16="http://schemas.microsoft.com/office/drawing/2014/main" id="{3233872E-F6A3-C464-844F-CEA133BB0862}"/>
              </a:ext>
            </a:extLst>
          </p:cNvPr>
          <p:cNvCxnSpPr>
            <a:cxnSpLocks/>
          </p:cNvCxnSpPr>
          <p:nvPr/>
        </p:nvCxnSpPr>
        <p:spPr>
          <a:xfrm>
            <a:off x="7517488" y="2533513"/>
            <a:ext cx="189089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화살표 연결선 106">
            <a:extLst>
              <a:ext uri="{FF2B5EF4-FFF2-40B4-BE49-F238E27FC236}">
                <a16:creationId xmlns:a16="http://schemas.microsoft.com/office/drawing/2014/main" id="{B8F0C632-84D5-C710-4E69-8360460A574A}"/>
              </a:ext>
            </a:extLst>
          </p:cNvPr>
          <p:cNvCxnSpPr>
            <a:cxnSpLocks/>
          </p:cNvCxnSpPr>
          <p:nvPr/>
        </p:nvCxnSpPr>
        <p:spPr>
          <a:xfrm>
            <a:off x="9827392" y="2524863"/>
            <a:ext cx="189089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A5631211-7CB9-C214-BF70-E73D20F0D4BD}"/>
              </a:ext>
            </a:extLst>
          </p:cNvPr>
          <p:cNvSpPr txBox="1"/>
          <p:nvPr/>
        </p:nvSpPr>
        <p:spPr>
          <a:xfrm>
            <a:off x="4087867" y="2249832"/>
            <a:ext cx="13849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indent="-87313" algn="ctr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예선대회</a:t>
            </a:r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6E5E946-35C7-8674-BF02-0D2E7E58D91D}"/>
              </a:ext>
            </a:extLst>
          </p:cNvPr>
          <p:cNvSpPr txBox="1"/>
          <p:nvPr/>
        </p:nvSpPr>
        <p:spPr>
          <a:xfrm>
            <a:off x="7877740" y="2247864"/>
            <a:ext cx="11703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indent="-87313" algn="ctr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한국본선</a:t>
            </a:r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E8C81E06-CF6A-C2FF-F748-C55034D0CF54}"/>
              </a:ext>
            </a:extLst>
          </p:cNvPr>
          <p:cNvSpPr txBox="1"/>
          <p:nvPr/>
        </p:nvSpPr>
        <p:spPr>
          <a:xfrm>
            <a:off x="10124697" y="2254532"/>
            <a:ext cx="11703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indent="-87313" algn="ctr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세계본선</a:t>
            </a:r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12" name="Group 9">
            <a:extLst>
              <a:ext uri="{FF2B5EF4-FFF2-40B4-BE49-F238E27FC236}">
                <a16:creationId xmlns:a16="http://schemas.microsoft.com/office/drawing/2014/main" id="{8E5C111A-8731-053B-641F-CDB6A6C5D1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406475" y="3771495"/>
            <a:ext cx="709529" cy="758825"/>
            <a:chOff x="3612" y="1921"/>
            <a:chExt cx="546" cy="478"/>
          </a:xfrm>
        </p:grpSpPr>
        <p:sp>
          <p:nvSpPr>
            <p:cNvPr id="113" name="AutoShape 8">
              <a:extLst>
                <a:ext uri="{FF2B5EF4-FFF2-40B4-BE49-F238E27FC236}">
                  <a16:creationId xmlns:a16="http://schemas.microsoft.com/office/drawing/2014/main" id="{312BF7B3-8CAE-0EA7-B545-05289318734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681" y="1921"/>
              <a:ext cx="477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4" name="Freeform 10">
              <a:extLst>
                <a:ext uri="{FF2B5EF4-FFF2-40B4-BE49-F238E27FC236}">
                  <a16:creationId xmlns:a16="http://schemas.microsoft.com/office/drawing/2014/main" id="{0CFA0434-6B32-B681-E516-2B90C7845C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2" y="1921"/>
              <a:ext cx="546" cy="477"/>
            </a:xfrm>
            <a:custGeom>
              <a:avLst/>
              <a:gdLst>
                <a:gd name="T0" fmla="*/ 4983 w 7150"/>
                <a:gd name="T1" fmla="*/ 297 h 7146"/>
                <a:gd name="T2" fmla="*/ 3284 w 7150"/>
                <a:gd name="T3" fmla="*/ 10 h 7146"/>
                <a:gd name="T4" fmla="*/ 1354 w 7150"/>
                <a:gd name="T5" fmla="*/ 774 h 7146"/>
                <a:gd name="T6" fmla="*/ 185 w 7150"/>
                <a:gd name="T7" fmla="*/ 2448 h 7146"/>
                <a:gd name="T8" fmla="*/ 91 w 7150"/>
                <a:gd name="T9" fmla="*/ 4392 h 7146"/>
                <a:gd name="T10" fmla="*/ 1103 w 7150"/>
                <a:gd name="T11" fmla="*/ 6164 h 7146"/>
                <a:gd name="T12" fmla="*/ 2930 w 7150"/>
                <a:gd name="T13" fmla="*/ 7092 h 7146"/>
                <a:gd name="T14" fmla="*/ 4865 w 7150"/>
                <a:gd name="T15" fmla="*/ 6902 h 7146"/>
                <a:gd name="T16" fmla="*/ 6480 w 7150"/>
                <a:gd name="T17" fmla="*/ 5654 h 7146"/>
                <a:gd name="T18" fmla="*/ 7149 w 7150"/>
                <a:gd name="T19" fmla="*/ 3680 h 7146"/>
                <a:gd name="T20" fmla="*/ 6476 w 7150"/>
                <a:gd name="T21" fmla="*/ 2467 h 7146"/>
                <a:gd name="T22" fmla="*/ 5038 w 7150"/>
                <a:gd name="T23" fmla="*/ 1303 h 7146"/>
                <a:gd name="T24" fmla="*/ 5609 w 7150"/>
                <a:gd name="T25" fmla="*/ 1171 h 7146"/>
                <a:gd name="T26" fmla="*/ 5288 w 7150"/>
                <a:gd name="T27" fmla="*/ 3379 h 7146"/>
                <a:gd name="T28" fmla="*/ 5427 w 7150"/>
                <a:gd name="T29" fmla="*/ 3720 h 7146"/>
                <a:gd name="T30" fmla="*/ 5159 w 7150"/>
                <a:gd name="T31" fmla="*/ 3768 h 7146"/>
                <a:gd name="T32" fmla="*/ 5125 w 7150"/>
                <a:gd name="T33" fmla="*/ 3431 h 7146"/>
                <a:gd name="T34" fmla="*/ 3808 w 7150"/>
                <a:gd name="T35" fmla="*/ 466 h 7146"/>
                <a:gd name="T36" fmla="*/ 4731 w 7150"/>
                <a:gd name="T37" fmla="*/ 1658 h 7146"/>
                <a:gd name="T38" fmla="*/ 4771 w 7150"/>
                <a:gd name="T39" fmla="*/ 2212 h 7146"/>
                <a:gd name="T40" fmla="*/ 4747 w 7150"/>
                <a:gd name="T41" fmla="*/ 3230 h 7146"/>
                <a:gd name="T42" fmla="*/ 4834 w 7150"/>
                <a:gd name="T43" fmla="*/ 4044 h 7146"/>
                <a:gd name="T44" fmla="*/ 4439 w 7150"/>
                <a:gd name="T45" fmla="*/ 4993 h 7146"/>
                <a:gd name="T46" fmla="*/ 3770 w 7150"/>
                <a:gd name="T47" fmla="*/ 3796 h 7146"/>
                <a:gd name="T48" fmla="*/ 1849 w 7150"/>
                <a:gd name="T49" fmla="*/ 1306 h 7146"/>
                <a:gd name="T50" fmla="*/ 1474 w 7150"/>
                <a:gd name="T51" fmla="*/ 1985 h 7146"/>
                <a:gd name="T52" fmla="*/ 868 w 7150"/>
                <a:gd name="T53" fmla="*/ 1955 h 7146"/>
                <a:gd name="T54" fmla="*/ 2412 w 7150"/>
                <a:gd name="T55" fmla="*/ 638 h 7146"/>
                <a:gd name="T56" fmla="*/ 2073 w 7150"/>
                <a:gd name="T57" fmla="*/ 2093 h 7146"/>
                <a:gd name="T58" fmla="*/ 1932 w 7150"/>
                <a:gd name="T59" fmla="*/ 1751 h 7146"/>
                <a:gd name="T60" fmla="*/ 2295 w 7150"/>
                <a:gd name="T61" fmla="*/ 1822 h 7146"/>
                <a:gd name="T62" fmla="*/ 465 w 7150"/>
                <a:gd name="T63" fmla="*/ 3342 h 7146"/>
                <a:gd name="T64" fmla="*/ 1357 w 7150"/>
                <a:gd name="T65" fmla="*/ 2529 h 7146"/>
                <a:gd name="T66" fmla="*/ 1137 w 7150"/>
                <a:gd name="T67" fmla="*/ 4507 h 7146"/>
                <a:gd name="T68" fmla="*/ 1679 w 7150"/>
                <a:gd name="T69" fmla="*/ 3796 h 7146"/>
                <a:gd name="T70" fmla="*/ 1976 w 7150"/>
                <a:gd name="T71" fmla="*/ 5540 h 7146"/>
                <a:gd name="T72" fmla="*/ 1803 w 7150"/>
                <a:gd name="T73" fmla="*/ 6189 h 7146"/>
                <a:gd name="T74" fmla="*/ 605 w 7150"/>
                <a:gd name="T75" fmla="*/ 4652 h 7146"/>
                <a:gd name="T76" fmla="*/ 2468 w 7150"/>
                <a:gd name="T77" fmla="*/ 5657 h 7146"/>
                <a:gd name="T78" fmla="*/ 3251 w 7150"/>
                <a:gd name="T79" fmla="*/ 5808 h 7146"/>
                <a:gd name="T80" fmla="*/ 2992 w 7150"/>
                <a:gd name="T81" fmla="*/ 4996 h 7146"/>
                <a:gd name="T82" fmla="*/ 3351 w 7150"/>
                <a:gd name="T83" fmla="*/ 3796 h 7146"/>
                <a:gd name="T84" fmla="*/ 2436 w 7150"/>
                <a:gd name="T85" fmla="*/ 2412 h 7146"/>
                <a:gd name="T86" fmla="*/ 3187 w 7150"/>
                <a:gd name="T87" fmla="*/ 1685 h 7146"/>
                <a:gd name="T88" fmla="*/ 2950 w 7150"/>
                <a:gd name="T89" fmla="*/ 721 h 7146"/>
                <a:gd name="T90" fmla="*/ 3399 w 7150"/>
                <a:gd name="T91" fmla="*/ 5397 h 7146"/>
                <a:gd name="T92" fmla="*/ 3403 w 7150"/>
                <a:gd name="T93" fmla="*/ 5125 h 7146"/>
                <a:gd name="T94" fmla="*/ 3759 w 7150"/>
                <a:gd name="T95" fmla="*/ 5193 h 7146"/>
                <a:gd name="T96" fmla="*/ 3660 w 7150"/>
                <a:gd name="T97" fmla="*/ 5447 h 7146"/>
                <a:gd name="T98" fmla="*/ 4120 w 7150"/>
                <a:gd name="T99" fmla="*/ 5549 h 7146"/>
                <a:gd name="T100" fmla="*/ 4231 w 7150"/>
                <a:gd name="T101" fmla="*/ 6374 h 7146"/>
                <a:gd name="T102" fmla="*/ 5046 w 7150"/>
                <a:gd name="T103" fmla="*/ 5844 h 7146"/>
                <a:gd name="T104" fmla="*/ 6476 w 7150"/>
                <a:gd name="T105" fmla="*/ 4697 h 7146"/>
                <a:gd name="T106" fmla="*/ 5477 w 7150"/>
                <a:gd name="T107" fmla="*/ 6087 h 7146"/>
                <a:gd name="T108" fmla="*/ 5551 w 7150"/>
                <a:gd name="T109" fmla="*/ 4146 h 7146"/>
                <a:gd name="T110" fmla="*/ 6521 w 7150"/>
                <a:gd name="T111" fmla="*/ 4093 h 7146"/>
                <a:gd name="T112" fmla="*/ 5811 w 7150"/>
                <a:gd name="T113" fmla="*/ 3277 h 7146"/>
                <a:gd name="T114" fmla="*/ 5656 w 7150"/>
                <a:gd name="T115" fmla="*/ 2486 h 7146"/>
                <a:gd name="T116" fmla="*/ 5856 w 7150"/>
                <a:gd name="T117" fmla="*/ 3378 h 7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50" h="7146">
                  <a:moveTo>
                    <a:pt x="6865" y="2197"/>
                  </a:moveTo>
                  <a:lnTo>
                    <a:pt x="6811" y="2075"/>
                  </a:lnTo>
                  <a:lnTo>
                    <a:pt x="6691" y="1842"/>
                  </a:lnTo>
                  <a:lnTo>
                    <a:pt x="6554" y="1618"/>
                  </a:lnTo>
                  <a:lnTo>
                    <a:pt x="6402" y="1406"/>
                  </a:lnTo>
                  <a:lnTo>
                    <a:pt x="6235" y="1206"/>
                  </a:lnTo>
                  <a:lnTo>
                    <a:pt x="6055" y="1019"/>
                  </a:lnTo>
                  <a:lnTo>
                    <a:pt x="5863" y="844"/>
                  </a:lnTo>
                  <a:lnTo>
                    <a:pt x="5658" y="685"/>
                  </a:lnTo>
                  <a:lnTo>
                    <a:pt x="5444" y="539"/>
                  </a:lnTo>
                  <a:lnTo>
                    <a:pt x="5218" y="410"/>
                  </a:lnTo>
                  <a:lnTo>
                    <a:pt x="4983" y="297"/>
                  </a:lnTo>
                  <a:lnTo>
                    <a:pt x="4740" y="201"/>
                  </a:lnTo>
                  <a:lnTo>
                    <a:pt x="4551" y="142"/>
                  </a:lnTo>
                  <a:lnTo>
                    <a:pt x="4425" y="107"/>
                  </a:lnTo>
                  <a:lnTo>
                    <a:pt x="4295" y="77"/>
                  </a:lnTo>
                  <a:lnTo>
                    <a:pt x="4165" y="52"/>
                  </a:lnTo>
                  <a:lnTo>
                    <a:pt x="4033" y="32"/>
                  </a:lnTo>
                  <a:lnTo>
                    <a:pt x="3899" y="16"/>
                  </a:lnTo>
                  <a:lnTo>
                    <a:pt x="3765" y="6"/>
                  </a:lnTo>
                  <a:lnTo>
                    <a:pt x="3629" y="0"/>
                  </a:lnTo>
                  <a:lnTo>
                    <a:pt x="3561" y="0"/>
                  </a:lnTo>
                  <a:lnTo>
                    <a:pt x="3468" y="0"/>
                  </a:lnTo>
                  <a:lnTo>
                    <a:pt x="3284" y="10"/>
                  </a:lnTo>
                  <a:lnTo>
                    <a:pt x="3103" y="29"/>
                  </a:lnTo>
                  <a:lnTo>
                    <a:pt x="2926" y="57"/>
                  </a:lnTo>
                  <a:lnTo>
                    <a:pt x="2751" y="93"/>
                  </a:lnTo>
                  <a:lnTo>
                    <a:pt x="2579" y="137"/>
                  </a:lnTo>
                  <a:lnTo>
                    <a:pt x="2412" y="191"/>
                  </a:lnTo>
                  <a:lnTo>
                    <a:pt x="2247" y="253"/>
                  </a:lnTo>
                  <a:lnTo>
                    <a:pt x="2087" y="322"/>
                  </a:lnTo>
                  <a:lnTo>
                    <a:pt x="1931" y="398"/>
                  </a:lnTo>
                  <a:lnTo>
                    <a:pt x="1780" y="482"/>
                  </a:lnTo>
                  <a:lnTo>
                    <a:pt x="1634" y="572"/>
                  </a:lnTo>
                  <a:lnTo>
                    <a:pt x="1491" y="670"/>
                  </a:lnTo>
                  <a:lnTo>
                    <a:pt x="1354" y="774"/>
                  </a:lnTo>
                  <a:lnTo>
                    <a:pt x="1223" y="885"/>
                  </a:lnTo>
                  <a:lnTo>
                    <a:pt x="1096" y="1001"/>
                  </a:lnTo>
                  <a:lnTo>
                    <a:pt x="976" y="1124"/>
                  </a:lnTo>
                  <a:lnTo>
                    <a:pt x="862" y="1252"/>
                  </a:lnTo>
                  <a:lnTo>
                    <a:pt x="754" y="1385"/>
                  </a:lnTo>
                  <a:lnTo>
                    <a:pt x="651" y="1524"/>
                  </a:lnTo>
                  <a:lnTo>
                    <a:pt x="556" y="1667"/>
                  </a:lnTo>
                  <a:lnTo>
                    <a:pt x="467" y="1816"/>
                  </a:lnTo>
                  <a:lnTo>
                    <a:pt x="385" y="1967"/>
                  </a:lnTo>
                  <a:lnTo>
                    <a:pt x="311" y="2124"/>
                  </a:lnTo>
                  <a:lnTo>
                    <a:pt x="244" y="2285"/>
                  </a:lnTo>
                  <a:lnTo>
                    <a:pt x="185" y="2448"/>
                  </a:lnTo>
                  <a:lnTo>
                    <a:pt x="133" y="2615"/>
                  </a:lnTo>
                  <a:lnTo>
                    <a:pt x="90" y="2786"/>
                  </a:lnTo>
                  <a:lnTo>
                    <a:pt x="54" y="2960"/>
                  </a:lnTo>
                  <a:lnTo>
                    <a:pt x="28" y="3137"/>
                  </a:lnTo>
                  <a:lnTo>
                    <a:pt x="9" y="3315"/>
                  </a:lnTo>
                  <a:lnTo>
                    <a:pt x="1" y="3496"/>
                  </a:lnTo>
                  <a:lnTo>
                    <a:pt x="0" y="3587"/>
                  </a:lnTo>
                  <a:lnTo>
                    <a:pt x="1" y="3679"/>
                  </a:lnTo>
                  <a:lnTo>
                    <a:pt x="10" y="3861"/>
                  </a:lnTo>
                  <a:lnTo>
                    <a:pt x="28" y="4041"/>
                  </a:lnTo>
                  <a:lnTo>
                    <a:pt x="56" y="4218"/>
                  </a:lnTo>
                  <a:lnTo>
                    <a:pt x="91" y="4392"/>
                  </a:lnTo>
                  <a:lnTo>
                    <a:pt x="135" y="4563"/>
                  </a:lnTo>
                  <a:lnTo>
                    <a:pt x="186" y="4730"/>
                  </a:lnTo>
                  <a:lnTo>
                    <a:pt x="246" y="4893"/>
                  </a:lnTo>
                  <a:lnTo>
                    <a:pt x="314" y="5053"/>
                  </a:lnTo>
                  <a:lnTo>
                    <a:pt x="389" y="5208"/>
                  </a:lnTo>
                  <a:lnTo>
                    <a:pt x="471" y="5360"/>
                  </a:lnTo>
                  <a:lnTo>
                    <a:pt x="560" y="5507"/>
                  </a:lnTo>
                  <a:lnTo>
                    <a:pt x="657" y="5648"/>
                  </a:lnTo>
                  <a:lnTo>
                    <a:pt x="758" y="5785"/>
                  </a:lnTo>
                  <a:lnTo>
                    <a:pt x="867" y="5917"/>
                  </a:lnTo>
                  <a:lnTo>
                    <a:pt x="982" y="6044"/>
                  </a:lnTo>
                  <a:lnTo>
                    <a:pt x="1103" y="6164"/>
                  </a:lnTo>
                  <a:lnTo>
                    <a:pt x="1230" y="6279"/>
                  </a:lnTo>
                  <a:lnTo>
                    <a:pt x="1361" y="6388"/>
                  </a:lnTo>
                  <a:lnTo>
                    <a:pt x="1499" y="6491"/>
                  </a:lnTo>
                  <a:lnTo>
                    <a:pt x="1641" y="6586"/>
                  </a:lnTo>
                  <a:lnTo>
                    <a:pt x="1788" y="6675"/>
                  </a:lnTo>
                  <a:lnTo>
                    <a:pt x="1939" y="6758"/>
                  </a:lnTo>
                  <a:lnTo>
                    <a:pt x="2095" y="6833"/>
                  </a:lnTo>
                  <a:lnTo>
                    <a:pt x="2254" y="6900"/>
                  </a:lnTo>
                  <a:lnTo>
                    <a:pt x="2418" y="6960"/>
                  </a:lnTo>
                  <a:lnTo>
                    <a:pt x="2586" y="7012"/>
                  </a:lnTo>
                  <a:lnTo>
                    <a:pt x="2756" y="7056"/>
                  </a:lnTo>
                  <a:lnTo>
                    <a:pt x="2930" y="7092"/>
                  </a:lnTo>
                  <a:lnTo>
                    <a:pt x="3107" y="7118"/>
                  </a:lnTo>
                  <a:lnTo>
                    <a:pt x="3286" y="7137"/>
                  </a:lnTo>
                  <a:lnTo>
                    <a:pt x="3469" y="7146"/>
                  </a:lnTo>
                  <a:lnTo>
                    <a:pt x="3561" y="7146"/>
                  </a:lnTo>
                  <a:lnTo>
                    <a:pt x="3652" y="7146"/>
                  </a:lnTo>
                  <a:lnTo>
                    <a:pt x="3833" y="7137"/>
                  </a:lnTo>
                  <a:lnTo>
                    <a:pt x="4012" y="7119"/>
                  </a:lnTo>
                  <a:lnTo>
                    <a:pt x="4189" y="7092"/>
                  </a:lnTo>
                  <a:lnTo>
                    <a:pt x="4363" y="7056"/>
                  </a:lnTo>
                  <a:lnTo>
                    <a:pt x="4534" y="7013"/>
                  </a:lnTo>
                  <a:lnTo>
                    <a:pt x="4701" y="6962"/>
                  </a:lnTo>
                  <a:lnTo>
                    <a:pt x="4865" y="6902"/>
                  </a:lnTo>
                  <a:lnTo>
                    <a:pt x="5026" y="6835"/>
                  </a:lnTo>
                  <a:lnTo>
                    <a:pt x="5182" y="6761"/>
                  </a:lnTo>
                  <a:lnTo>
                    <a:pt x="5335" y="6678"/>
                  </a:lnTo>
                  <a:lnTo>
                    <a:pt x="5482" y="6590"/>
                  </a:lnTo>
                  <a:lnTo>
                    <a:pt x="5626" y="6495"/>
                  </a:lnTo>
                  <a:lnTo>
                    <a:pt x="5764" y="6393"/>
                  </a:lnTo>
                  <a:lnTo>
                    <a:pt x="5898" y="6285"/>
                  </a:lnTo>
                  <a:lnTo>
                    <a:pt x="6026" y="6170"/>
                  </a:lnTo>
                  <a:lnTo>
                    <a:pt x="6149" y="6049"/>
                  </a:lnTo>
                  <a:lnTo>
                    <a:pt x="6265" y="5924"/>
                  </a:lnTo>
                  <a:lnTo>
                    <a:pt x="6376" y="5792"/>
                  </a:lnTo>
                  <a:lnTo>
                    <a:pt x="6480" y="5654"/>
                  </a:lnTo>
                  <a:lnTo>
                    <a:pt x="6577" y="5513"/>
                  </a:lnTo>
                  <a:lnTo>
                    <a:pt x="6668" y="5367"/>
                  </a:lnTo>
                  <a:lnTo>
                    <a:pt x="6752" y="5215"/>
                  </a:lnTo>
                  <a:lnTo>
                    <a:pt x="6828" y="5059"/>
                  </a:lnTo>
                  <a:lnTo>
                    <a:pt x="6897" y="4899"/>
                  </a:lnTo>
                  <a:lnTo>
                    <a:pt x="6958" y="4735"/>
                  </a:lnTo>
                  <a:lnTo>
                    <a:pt x="7012" y="4568"/>
                  </a:lnTo>
                  <a:lnTo>
                    <a:pt x="7057" y="4396"/>
                  </a:lnTo>
                  <a:lnTo>
                    <a:pt x="7093" y="4221"/>
                  </a:lnTo>
                  <a:lnTo>
                    <a:pt x="7120" y="4044"/>
                  </a:lnTo>
                  <a:lnTo>
                    <a:pt x="7139" y="3863"/>
                  </a:lnTo>
                  <a:lnTo>
                    <a:pt x="7149" y="3680"/>
                  </a:lnTo>
                  <a:lnTo>
                    <a:pt x="7150" y="3587"/>
                  </a:lnTo>
                  <a:lnTo>
                    <a:pt x="7149" y="3497"/>
                  </a:lnTo>
                  <a:lnTo>
                    <a:pt x="7139" y="3319"/>
                  </a:lnTo>
                  <a:lnTo>
                    <a:pt x="7121" y="3141"/>
                  </a:lnTo>
                  <a:lnTo>
                    <a:pt x="7095" y="2965"/>
                  </a:lnTo>
                  <a:lnTo>
                    <a:pt x="7060" y="2790"/>
                  </a:lnTo>
                  <a:lnTo>
                    <a:pt x="7015" y="2619"/>
                  </a:lnTo>
                  <a:lnTo>
                    <a:pt x="6961" y="2448"/>
                  </a:lnTo>
                  <a:lnTo>
                    <a:pt x="6899" y="2280"/>
                  </a:lnTo>
                  <a:lnTo>
                    <a:pt x="6865" y="2197"/>
                  </a:lnTo>
                  <a:close/>
                  <a:moveTo>
                    <a:pt x="6545" y="2521"/>
                  </a:moveTo>
                  <a:lnTo>
                    <a:pt x="6476" y="2467"/>
                  </a:lnTo>
                  <a:lnTo>
                    <a:pt x="6329" y="2366"/>
                  </a:lnTo>
                  <a:lnTo>
                    <a:pt x="6175" y="2274"/>
                  </a:lnTo>
                  <a:lnTo>
                    <a:pt x="6013" y="2189"/>
                  </a:lnTo>
                  <a:lnTo>
                    <a:pt x="5848" y="2112"/>
                  </a:lnTo>
                  <a:lnTo>
                    <a:pt x="5678" y="2042"/>
                  </a:lnTo>
                  <a:lnTo>
                    <a:pt x="5508" y="1979"/>
                  </a:lnTo>
                  <a:lnTo>
                    <a:pt x="5336" y="1924"/>
                  </a:lnTo>
                  <a:lnTo>
                    <a:pt x="5251" y="1899"/>
                  </a:lnTo>
                  <a:lnTo>
                    <a:pt x="5226" y="1814"/>
                  </a:lnTo>
                  <a:lnTo>
                    <a:pt x="5170" y="1643"/>
                  </a:lnTo>
                  <a:lnTo>
                    <a:pt x="5109" y="1471"/>
                  </a:lnTo>
                  <a:lnTo>
                    <a:pt x="5038" y="1303"/>
                  </a:lnTo>
                  <a:lnTo>
                    <a:pt x="4961" y="1136"/>
                  </a:lnTo>
                  <a:lnTo>
                    <a:pt x="4876" y="975"/>
                  </a:lnTo>
                  <a:lnTo>
                    <a:pt x="4783" y="820"/>
                  </a:lnTo>
                  <a:lnTo>
                    <a:pt x="4681" y="673"/>
                  </a:lnTo>
                  <a:lnTo>
                    <a:pt x="4627" y="603"/>
                  </a:lnTo>
                  <a:lnTo>
                    <a:pt x="4710" y="634"/>
                  </a:lnTo>
                  <a:lnTo>
                    <a:pt x="4873" y="703"/>
                  </a:lnTo>
                  <a:lnTo>
                    <a:pt x="5031" y="780"/>
                  </a:lnTo>
                  <a:lnTo>
                    <a:pt x="5184" y="866"/>
                  </a:lnTo>
                  <a:lnTo>
                    <a:pt x="5331" y="960"/>
                  </a:lnTo>
                  <a:lnTo>
                    <a:pt x="5473" y="1062"/>
                  </a:lnTo>
                  <a:lnTo>
                    <a:pt x="5609" y="1171"/>
                  </a:lnTo>
                  <a:lnTo>
                    <a:pt x="5739" y="1287"/>
                  </a:lnTo>
                  <a:lnTo>
                    <a:pt x="5862" y="1409"/>
                  </a:lnTo>
                  <a:lnTo>
                    <a:pt x="5978" y="1539"/>
                  </a:lnTo>
                  <a:lnTo>
                    <a:pt x="6087" y="1675"/>
                  </a:lnTo>
                  <a:lnTo>
                    <a:pt x="6188" y="1817"/>
                  </a:lnTo>
                  <a:lnTo>
                    <a:pt x="6283" y="1964"/>
                  </a:lnTo>
                  <a:lnTo>
                    <a:pt x="6368" y="2117"/>
                  </a:lnTo>
                  <a:lnTo>
                    <a:pt x="6446" y="2275"/>
                  </a:lnTo>
                  <a:lnTo>
                    <a:pt x="6515" y="2437"/>
                  </a:lnTo>
                  <a:lnTo>
                    <a:pt x="6545" y="2521"/>
                  </a:lnTo>
                  <a:close/>
                  <a:moveTo>
                    <a:pt x="5267" y="3378"/>
                  </a:moveTo>
                  <a:lnTo>
                    <a:pt x="5288" y="3379"/>
                  </a:lnTo>
                  <a:lnTo>
                    <a:pt x="5329" y="3388"/>
                  </a:lnTo>
                  <a:lnTo>
                    <a:pt x="5365" y="3404"/>
                  </a:lnTo>
                  <a:lnTo>
                    <a:pt x="5399" y="3427"/>
                  </a:lnTo>
                  <a:lnTo>
                    <a:pt x="5427" y="3455"/>
                  </a:lnTo>
                  <a:lnTo>
                    <a:pt x="5449" y="3488"/>
                  </a:lnTo>
                  <a:lnTo>
                    <a:pt x="5465" y="3525"/>
                  </a:lnTo>
                  <a:lnTo>
                    <a:pt x="5473" y="3566"/>
                  </a:lnTo>
                  <a:lnTo>
                    <a:pt x="5474" y="3587"/>
                  </a:lnTo>
                  <a:lnTo>
                    <a:pt x="5473" y="3609"/>
                  </a:lnTo>
                  <a:lnTo>
                    <a:pt x="5465" y="3649"/>
                  </a:lnTo>
                  <a:lnTo>
                    <a:pt x="5449" y="3686"/>
                  </a:lnTo>
                  <a:lnTo>
                    <a:pt x="5427" y="3720"/>
                  </a:lnTo>
                  <a:lnTo>
                    <a:pt x="5399" y="3748"/>
                  </a:lnTo>
                  <a:lnTo>
                    <a:pt x="5365" y="3771"/>
                  </a:lnTo>
                  <a:lnTo>
                    <a:pt x="5329" y="3787"/>
                  </a:lnTo>
                  <a:lnTo>
                    <a:pt x="5288" y="3795"/>
                  </a:lnTo>
                  <a:lnTo>
                    <a:pt x="5267" y="3796"/>
                  </a:lnTo>
                  <a:lnTo>
                    <a:pt x="5266" y="3796"/>
                  </a:lnTo>
                  <a:lnTo>
                    <a:pt x="5265" y="3796"/>
                  </a:lnTo>
                  <a:lnTo>
                    <a:pt x="5259" y="3796"/>
                  </a:lnTo>
                  <a:lnTo>
                    <a:pt x="5254" y="3796"/>
                  </a:lnTo>
                  <a:lnTo>
                    <a:pt x="5233" y="3794"/>
                  </a:lnTo>
                  <a:lnTo>
                    <a:pt x="5194" y="3785"/>
                  </a:lnTo>
                  <a:lnTo>
                    <a:pt x="5159" y="3768"/>
                  </a:lnTo>
                  <a:lnTo>
                    <a:pt x="5126" y="3745"/>
                  </a:lnTo>
                  <a:lnTo>
                    <a:pt x="5100" y="3717"/>
                  </a:lnTo>
                  <a:lnTo>
                    <a:pt x="5078" y="3684"/>
                  </a:lnTo>
                  <a:lnTo>
                    <a:pt x="5064" y="3648"/>
                  </a:lnTo>
                  <a:lnTo>
                    <a:pt x="5055" y="3608"/>
                  </a:lnTo>
                  <a:lnTo>
                    <a:pt x="5055" y="3587"/>
                  </a:lnTo>
                  <a:lnTo>
                    <a:pt x="5055" y="3587"/>
                  </a:lnTo>
                  <a:lnTo>
                    <a:pt x="5055" y="3567"/>
                  </a:lnTo>
                  <a:lnTo>
                    <a:pt x="5064" y="3527"/>
                  </a:lnTo>
                  <a:lnTo>
                    <a:pt x="5078" y="3492"/>
                  </a:lnTo>
                  <a:lnTo>
                    <a:pt x="5099" y="3459"/>
                  </a:lnTo>
                  <a:lnTo>
                    <a:pt x="5125" y="3431"/>
                  </a:lnTo>
                  <a:lnTo>
                    <a:pt x="5156" y="3408"/>
                  </a:lnTo>
                  <a:lnTo>
                    <a:pt x="5191" y="3391"/>
                  </a:lnTo>
                  <a:lnTo>
                    <a:pt x="5229" y="3381"/>
                  </a:lnTo>
                  <a:lnTo>
                    <a:pt x="5250" y="3379"/>
                  </a:lnTo>
                  <a:lnTo>
                    <a:pt x="5250" y="3379"/>
                  </a:lnTo>
                  <a:lnTo>
                    <a:pt x="5251" y="3379"/>
                  </a:lnTo>
                  <a:lnTo>
                    <a:pt x="5257" y="3379"/>
                  </a:lnTo>
                  <a:lnTo>
                    <a:pt x="5265" y="3379"/>
                  </a:lnTo>
                  <a:lnTo>
                    <a:pt x="5266" y="3379"/>
                  </a:lnTo>
                  <a:lnTo>
                    <a:pt x="5267" y="3378"/>
                  </a:lnTo>
                  <a:close/>
                  <a:moveTo>
                    <a:pt x="3770" y="454"/>
                  </a:moveTo>
                  <a:lnTo>
                    <a:pt x="3808" y="466"/>
                  </a:lnTo>
                  <a:lnTo>
                    <a:pt x="3882" y="500"/>
                  </a:lnTo>
                  <a:lnTo>
                    <a:pt x="3956" y="542"/>
                  </a:lnTo>
                  <a:lnTo>
                    <a:pt x="4028" y="592"/>
                  </a:lnTo>
                  <a:lnTo>
                    <a:pt x="4099" y="649"/>
                  </a:lnTo>
                  <a:lnTo>
                    <a:pt x="4168" y="714"/>
                  </a:lnTo>
                  <a:lnTo>
                    <a:pt x="4236" y="787"/>
                  </a:lnTo>
                  <a:lnTo>
                    <a:pt x="4302" y="866"/>
                  </a:lnTo>
                  <a:lnTo>
                    <a:pt x="4366" y="952"/>
                  </a:lnTo>
                  <a:lnTo>
                    <a:pt x="4429" y="1044"/>
                  </a:lnTo>
                  <a:lnTo>
                    <a:pt x="4519" y="1194"/>
                  </a:lnTo>
                  <a:lnTo>
                    <a:pt x="4630" y="1416"/>
                  </a:lnTo>
                  <a:lnTo>
                    <a:pt x="4731" y="1658"/>
                  </a:lnTo>
                  <a:lnTo>
                    <a:pt x="4776" y="1787"/>
                  </a:lnTo>
                  <a:lnTo>
                    <a:pt x="4655" y="1765"/>
                  </a:lnTo>
                  <a:lnTo>
                    <a:pt x="4408" y="1729"/>
                  </a:lnTo>
                  <a:lnTo>
                    <a:pt x="4157" y="1700"/>
                  </a:lnTo>
                  <a:lnTo>
                    <a:pt x="3900" y="1683"/>
                  </a:lnTo>
                  <a:lnTo>
                    <a:pt x="3770" y="1678"/>
                  </a:lnTo>
                  <a:lnTo>
                    <a:pt x="3770" y="454"/>
                  </a:lnTo>
                  <a:close/>
                  <a:moveTo>
                    <a:pt x="3770" y="2097"/>
                  </a:moveTo>
                  <a:lnTo>
                    <a:pt x="3919" y="2103"/>
                  </a:lnTo>
                  <a:lnTo>
                    <a:pt x="4210" y="2127"/>
                  </a:lnTo>
                  <a:lnTo>
                    <a:pt x="4495" y="2163"/>
                  </a:lnTo>
                  <a:lnTo>
                    <a:pt x="4771" y="2212"/>
                  </a:lnTo>
                  <a:lnTo>
                    <a:pt x="4905" y="2243"/>
                  </a:lnTo>
                  <a:lnTo>
                    <a:pt x="4926" y="2333"/>
                  </a:lnTo>
                  <a:lnTo>
                    <a:pt x="4963" y="2519"/>
                  </a:lnTo>
                  <a:lnTo>
                    <a:pt x="4994" y="2710"/>
                  </a:lnTo>
                  <a:lnTo>
                    <a:pt x="5019" y="2905"/>
                  </a:lnTo>
                  <a:lnTo>
                    <a:pt x="5029" y="3005"/>
                  </a:lnTo>
                  <a:lnTo>
                    <a:pt x="4998" y="3018"/>
                  </a:lnTo>
                  <a:lnTo>
                    <a:pt x="4939" y="3050"/>
                  </a:lnTo>
                  <a:lnTo>
                    <a:pt x="4885" y="3088"/>
                  </a:lnTo>
                  <a:lnTo>
                    <a:pt x="4834" y="3129"/>
                  </a:lnTo>
                  <a:lnTo>
                    <a:pt x="4788" y="3178"/>
                  </a:lnTo>
                  <a:lnTo>
                    <a:pt x="4747" y="3230"/>
                  </a:lnTo>
                  <a:lnTo>
                    <a:pt x="4713" y="3286"/>
                  </a:lnTo>
                  <a:lnTo>
                    <a:pt x="4683" y="3346"/>
                  </a:lnTo>
                  <a:lnTo>
                    <a:pt x="4672" y="3378"/>
                  </a:lnTo>
                  <a:lnTo>
                    <a:pt x="3770" y="3378"/>
                  </a:lnTo>
                  <a:lnTo>
                    <a:pt x="3770" y="2097"/>
                  </a:lnTo>
                  <a:close/>
                  <a:moveTo>
                    <a:pt x="3770" y="3796"/>
                  </a:moveTo>
                  <a:lnTo>
                    <a:pt x="4672" y="3796"/>
                  </a:lnTo>
                  <a:lnTo>
                    <a:pt x="4683" y="3828"/>
                  </a:lnTo>
                  <a:lnTo>
                    <a:pt x="4713" y="3888"/>
                  </a:lnTo>
                  <a:lnTo>
                    <a:pt x="4747" y="3945"/>
                  </a:lnTo>
                  <a:lnTo>
                    <a:pt x="4788" y="3997"/>
                  </a:lnTo>
                  <a:lnTo>
                    <a:pt x="4834" y="4044"/>
                  </a:lnTo>
                  <a:lnTo>
                    <a:pt x="4885" y="4087"/>
                  </a:lnTo>
                  <a:lnTo>
                    <a:pt x="4939" y="4125"/>
                  </a:lnTo>
                  <a:lnTo>
                    <a:pt x="4998" y="4156"/>
                  </a:lnTo>
                  <a:lnTo>
                    <a:pt x="5029" y="4169"/>
                  </a:lnTo>
                  <a:lnTo>
                    <a:pt x="5020" y="4265"/>
                  </a:lnTo>
                  <a:lnTo>
                    <a:pt x="4996" y="4454"/>
                  </a:lnTo>
                  <a:lnTo>
                    <a:pt x="4966" y="4638"/>
                  </a:lnTo>
                  <a:lnTo>
                    <a:pt x="4932" y="4818"/>
                  </a:lnTo>
                  <a:lnTo>
                    <a:pt x="4912" y="4907"/>
                  </a:lnTo>
                  <a:lnTo>
                    <a:pt x="4821" y="4927"/>
                  </a:lnTo>
                  <a:lnTo>
                    <a:pt x="4632" y="4962"/>
                  </a:lnTo>
                  <a:lnTo>
                    <a:pt x="4439" y="4993"/>
                  </a:lnTo>
                  <a:lnTo>
                    <a:pt x="4243" y="5017"/>
                  </a:lnTo>
                  <a:lnTo>
                    <a:pt x="4143" y="5026"/>
                  </a:lnTo>
                  <a:lnTo>
                    <a:pt x="4129" y="4996"/>
                  </a:lnTo>
                  <a:lnTo>
                    <a:pt x="4098" y="4937"/>
                  </a:lnTo>
                  <a:lnTo>
                    <a:pt x="4061" y="4883"/>
                  </a:lnTo>
                  <a:lnTo>
                    <a:pt x="4018" y="4832"/>
                  </a:lnTo>
                  <a:lnTo>
                    <a:pt x="3970" y="4787"/>
                  </a:lnTo>
                  <a:lnTo>
                    <a:pt x="3918" y="4746"/>
                  </a:lnTo>
                  <a:lnTo>
                    <a:pt x="3862" y="4711"/>
                  </a:lnTo>
                  <a:lnTo>
                    <a:pt x="3802" y="4682"/>
                  </a:lnTo>
                  <a:lnTo>
                    <a:pt x="3770" y="4670"/>
                  </a:lnTo>
                  <a:lnTo>
                    <a:pt x="3770" y="3796"/>
                  </a:lnTo>
                  <a:close/>
                  <a:moveTo>
                    <a:pt x="2494" y="608"/>
                  </a:moveTo>
                  <a:lnTo>
                    <a:pt x="2441" y="676"/>
                  </a:lnTo>
                  <a:lnTo>
                    <a:pt x="2341" y="825"/>
                  </a:lnTo>
                  <a:lnTo>
                    <a:pt x="2245" y="988"/>
                  </a:lnTo>
                  <a:lnTo>
                    <a:pt x="2155" y="1163"/>
                  </a:lnTo>
                  <a:lnTo>
                    <a:pt x="2113" y="1257"/>
                  </a:lnTo>
                  <a:lnTo>
                    <a:pt x="2104" y="1257"/>
                  </a:lnTo>
                  <a:lnTo>
                    <a:pt x="2095" y="1257"/>
                  </a:lnTo>
                  <a:lnTo>
                    <a:pt x="2057" y="1257"/>
                  </a:lnTo>
                  <a:lnTo>
                    <a:pt x="1985" y="1265"/>
                  </a:lnTo>
                  <a:lnTo>
                    <a:pt x="1915" y="1282"/>
                  </a:lnTo>
                  <a:lnTo>
                    <a:pt x="1849" y="1306"/>
                  </a:lnTo>
                  <a:lnTo>
                    <a:pt x="1787" y="1336"/>
                  </a:lnTo>
                  <a:lnTo>
                    <a:pt x="1729" y="1374"/>
                  </a:lnTo>
                  <a:lnTo>
                    <a:pt x="1676" y="1417"/>
                  </a:lnTo>
                  <a:lnTo>
                    <a:pt x="1627" y="1465"/>
                  </a:lnTo>
                  <a:lnTo>
                    <a:pt x="1585" y="1518"/>
                  </a:lnTo>
                  <a:lnTo>
                    <a:pt x="1547" y="1576"/>
                  </a:lnTo>
                  <a:lnTo>
                    <a:pt x="1516" y="1638"/>
                  </a:lnTo>
                  <a:lnTo>
                    <a:pt x="1492" y="1703"/>
                  </a:lnTo>
                  <a:lnTo>
                    <a:pt x="1477" y="1770"/>
                  </a:lnTo>
                  <a:lnTo>
                    <a:pt x="1467" y="1840"/>
                  </a:lnTo>
                  <a:lnTo>
                    <a:pt x="1466" y="1912"/>
                  </a:lnTo>
                  <a:lnTo>
                    <a:pt x="1474" y="1985"/>
                  </a:lnTo>
                  <a:lnTo>
                    <a:pt x="1482" y="2022"/>
                  </a:lnTo>
                  <a:lnTo>
                    <a:pt x="1354" y="2072"/>
                  </a:lnTo>
                  <a:lnTo>
                    <a:pt x="1114" y="2182"/>
                  </a:lnTo>
                  <a:lnTo>
                    <a:pt x="949" y="2272"/>
                  </a:lnTo>
                  <a:lnTo>
                    <a:pt x="844" y="2335"/>
                  </a:lnTo>
                  <a:lnTo>
                    <a:pt x="746" y="2401"/>
                  </a:lnTo>
                  <a:lnTo>
                    <a:pt x="652" y="2469"/>
                  </a:lnTo>
                  <a:lnTo>
                    <a:pt x="608" y="2504"/>
                  </a:lnTo>
                  <a:lnTo>
                    <a:pt x="639" y="2422"/>
                  </a:lnTo>
                  <a:lnTo>
                    <a:pt x="707" y="2262"/>
                  </a:lnTo>
                  <a:lnTo>
                    <a:pt x="783" y="2106"/>
                  </a:lnTo>
                  <a:lnTo>
                    <a:pt x="868" y="1955"/>
                  </a:lnTo>
                  <a:lnTo>
                    <a:pt x="961" y="1809"/>
                  </a:lnTo>
                  <a:lnTo>
                    <a:pt x="1061" y="1669"/>
                  </a:lnTo>
                  <a:lnTo>
                    <a:pt x="1169" y="1535"/>
                  </a:lnTo>
                  <a:lnTo>
                    <a:pt x="1283" y="1406"/>
                  </a:lnTo>
                  <a:lnTo>
                    <a:pt x="1403" y="1285"/>
                  </a:lnTo>
                  <a:lnTo>
                    <a:pt x="1531" y="1170"/>
                  </a:lnTo>
                  <a:lnTo>
                    <a:pt x="1664" y="1062"/>
                  </a:lnTo>
                  <a:lnTo>
                    <a:pt x="1803" y="961"/>
                  </a:lnTo>
                  <a:lnTo>
                    <a:pt x="1948" y="868"/>
                  </a:lnTo>
                  <a:lnTo>
                    <a:pt x="2098" y="783"/>
                  </a:lnTo>
                  <a:lnTo>
                    <a:pt x="2253" y="706"/>
                  </a:lnTo>
                  <a:lnTo>
                    <a:pt x="2412" y="638"/>
                  </a:lnTo>
                  <a:lnTo>
                    <a:pt x="2494" y="608"/>
                  </a:lnTo>
                  <a:close/>
                  <a:moveTo>
                    <a:pt x="2304" y="1885"/>
                  </a:moveTo>
                  <a:lnTo>
                    <a:pt x="2303" y="1906"/>
                  </a:lnTo>
                  <a:lnTo>
                    <a:pt x="2295" y="1946"/>
                  </a:lnTo>
                  <a:lnTo>
                    <a:pt x="2279" y="1984"/>
                  </a:lnTo>
                  <a:lnTo>
                    <a:pt x="2257" y="2018"/>
                  </a:lnTo>
                  <a:lnTo>
                    <a:pt x="2228" y="2046"/>
                  </a:lnTo>
                  <a:lnTo>
                    <a:pt x="2194" y="2069"/>
                  </a:lnTo>
                  <a:lnTo>
                    <a:pt x="2157" y="2085"/>
                  </a:lnTo>
                  <a:lnTo>
                    <a:pt x="2117" y="2093"/>
                  </a:lnTo>
                  <a:lnTo>
                    <a:pt x="2095" y="2094"/>
                  </a:lnTo>
                  <a:lnTo>
                    <a:pt x="2073" y="2093"/>
                  </a:lnTo>
                  <a:lnTo>
                    <a:pt x="2032" y="2085"/>
                  </a:lnTo>
                  <a:lnTo>
                    <a:pt x="1995" y="2069"/>
                  </a:lnTo>
                  <a:lnTo>
                    <a:pt x="1962" y="2046"/>
                  </a:lnTo>
                  <a:lnTo>
                    <a:pt x="1932" y="2018"/>
                  </a:lnTo>
                  <a:lnTo>
                    <a:pt x="1910" y="1984"/>
                  </a:lnTo>
                  <a:lnTo>
                    <a:pt x="1895" y="1946"/>
                  </a:lnTo>
                  <a:lnTo>
                    <a:pt x="1886" y="1906"/>
                  </a:lnTo>
                  <a:lnTo>
                    <a:pt x="1885" y="1885"/>
                  </a:lnTo>
                  <a:lnTo>
                    <a:pt x="1886" y="1863"/>
                  </a:lnTo>
                  <a:lnTo>
                    <a:pt x="1895" y="1822"/>
                  </a:lnTo>
                  <a:lnTo>
                    <a:pt x="1910" y="1784"/>
                  </a:lnTo>
                  <a:lnTo>
                    <a:pt x="1932" y="1751"/>
                  </a:lnTo>
                  <a:lnTo>
                    <a:pt x="1962" y="1722"/>
                  </a:lnTo>
                  <a:lnTo>
                    <a:pt x="1995" y="1700"/>
                  </a:lnTo>
                  <a:lnTo>
                    <a:pt x="2032" y="1684"/>
                  </a:lnTo>
                  <a:lnTo>
                    <a:pt x="2073" y="1675"/>
                  </a:lnTo>
                  <a:lnTo>
                    <a:pt x="2095" y="1675"/>
                  </a:lnTo>
                  <a:lnTo>
                    <a:pt x="2117" y="1675"/>
                  </a:lnTo>
                  <a:lnTo>
                    <a:pt x="2157" y="1684"/>
                  </a:lnTo>
                  <a:lnTo>
                    <a:pt x="2194" y="1700"/>
                  </a:lnTo>
                  <a:lnTo>
                    <a:pt x="2228" y="1722"/>
                  </a:lnTo>
                  <a:lnTo>
                    <a:pt x="2257" y="1751"/>
                  </a:lnTo>
                  <a:lnTo>
                    <a:pt x="2279" y="1784"/>
                  </a:lnTo>
                  <a:lnTo>
                    <a:pt x="2295" y="1822"/>
                  </a:lnTo>
                  <a:lnTo>
                    <a:pt x="2303" y="1863"/>
                  </a:lnTo>
                  <a:lnTo>
                    <a:pt x="2304" y="1885"/>
                  </a:lnTo>
                  <a:close/>
                  <a:moveTo>
                    <a:pt x="1713" y="2383"/>
                  </a:moveTo>
                  <a:lnTo>
                    <a:pt x="1742" y="2404"/>
                  </a:lnTo>
                  <a:lnTo>
                    <a:pt x="1772" y="2423"/>
                  </a:lnTo>
                  <a:lnTo>
                    <a:pt x="1753" y="2536"/>
                  </a:lnTo>
                  <a:lnTo>
                    <a:pt x="1722" y="2770"/>
                  </a:lnTo>
                  <a:lnTo>
                    <a:pt x="1699" y="3011"/>
                  </a:lnTo>
                  <a:lnTo>
                    <a:pt x="1683" y="3255"/>
                  </a:lnTo>
                  <a:lnTo>
                    <a:pt x="1679" y="3378"/>
                  </a:lnTo>
                  <a:lnTo>
                    <a:pt x="453" y="3378"/>
                  </a:lnTo>
                  <a:lnTo>
                    <a:pt x="465" y="3342"/>
                  </a:lnTo>
                  <a:lnTo>
                    <a:pt x="496" y="3270"/>
                  </a:lnTo>
                  <a:lnTo>
                    <a:pt x="536" y="3197"/>
                  </a:lnTo>
                  <a:lnTo>
                    <a:pt x="582" y="3126"/>
                  </a:lnTo>
                  <a:lnTo>
                    <a:pt x="636" y="3057"/>
                  </a:lnTo>
                  <a:lnTo>
                    <a:pt x="696" y="2988"/>
                  </a:lnTo>
                  <a:lnTo>
                    <a:pt x="765" y="2921"/>
                  </a:lnTo>
                  <a:lnTo>
                    <a:pt x="839" y="2855"/>
                  </a:lnTo>
                  <a:lnTo>
                    <a:pt x="920" y="2791"/>
                  </a:lnTo>
                  <a:lnTo>
                    <a:pt x="1006" y="2730"/>
                  </a:lnTo>
                  <a:lnTo>
                    <a:pt x="1100" y="2669"/>
                  </a:lnTo>
                  <a:lnTo>
                    <a:pt x="1199" y="2611"/>
                  </a:lnTo>
                  <a:lnTo>
                    <a:pt x="1357" y="2529"/>
                  </a:lnTo>
                  <a:lnTo>
                    <a:pt x="1589" y="2428"/>
                  </a:lnTo>
                  <a:lnTo>
                    <a:pt x="1713" y="2383"/>
                  </a:lnTo>
                  <a:close/>
                  <a:moveTo>
                    <a:pt x="1679" y="3796"/>
                  </a:moveTo>
                  <a:lnTo>
                    <a:pt x="1683" y="3926"/>
                  </a:lnTo>
                  <a:lnTo>
                    <a:pt x="1701" y="4180"/>
                  </a:lnTo>
                  <a:lnTo>
                    <a:pt x="1726" y="4429"/>
                  </a:lnTo>
                  <a:lnTo>
                    <a:pt x="1760" y="4669"/>
                  </a:lnTo>
                  <a:lnTo>
                    <a:pt x="1781" y="4787"/>
                  </a:lnTo>
                  <a:lnTo>
                    <a:pt x="1652" y="4743"/>
                  </a:lnTo>
                  <a:lnTo>
                    <a:pt x="1410" y="4644"/>
                  </a:lnTo>
                  <a:lnTo>
                    <a:pt x="1242" y="4564"/>
                  </a:lnTo>
                  <a:lnTo>
                    <a:pt x="1137" y="4507"/>
                  </a:lnTo>
                  <a:lnTo>
                    <a:pt x="1039" y="4448"/>
                  </a:lnTo>
                  <a:lnTo>
                    <a:pt x="947" y="4387"/>
                  </a:lnTo>
                  <a:lnTo>
                    <a:pt x="862" y="4324"/>
                  </a:lnTo>
                  <a:lnTo>
                    <a:pt x="782" y="4259"/>
                  </a:lnTo>
                  <a:lnTo>
                    <a:pt x="711" y="4192"/>
                  </a:lnTo>
                  <a:lnTo>
                    <a:pt x="646" y="4123"/>
                  </a:lnTo>
                  <a:lnTo>
                    <a:pt x="590" y="4053"/>
                  </a:lnTo>
                  <a:lnTo>
                    <a:pt x="540" y="3982"/>
                  </a:lnTo>
                  <a:lnTo>
                    <a:pt x="500" y="3908"/>
                  </a:lnTo>
                  <a:lnTo>
                    <a:pt x="466" y="3834"/>
                  </a:lnTo>
                  <a:lnTo>
                    <a:pt x="453" y="3796"/>
                  </a:lnTo>
                  <a:lnTo>
                    <a:pt x="1679" y="3796"/>
                  </a:lnTo>
                  <a:close/>
                  <a:moveTo>
                    <a:pt x="605" y="4652"/>
                  </a:moveTo>
                  <a:lnTo>
                    <a:pt x="674" y="4705"/>
                  </a:lnTo>
                  <a:lnTo>
                    <a:pt x="820" y="4803"/>
                  </a:lnTo>
                  <a:lnTo>
                    <a:pt x="973" y="4894"/>
                  </a:lnTo>
                  <a:lnTo>
                    <a:pt x="1133" y="4977"/>
                  </a:lnTo>
                  <a:lnTo>
                    <a:pt x="1297" y="5051"/>
                  </a:lnTo>
                  <a:lnTo>
                    <a:pt x="1464" y="5120"/>
                  </a:lnTo>
                  <a:lnTo>
                    <a:pt x="1634" y="5179"/>
                  </a:lnTo>
                  <a:lnTo>
                    <a:pt x="1804" y="5233"/>
                  </a:lnTo>
                  <a:lnTo>
                    <a:pt x="1888" y="5257"/>
                  </a:lnTo>
                  <a:lnTo>
                    <a:pt x="1917" y="5353"/>
                  </a:lnTo>
                  <a:lnTo>
                    <a:pt x="1976" y="5540"/>
                  </a:lnTo>
                  <a:lnTo>
                    <a:pt x="2041" y="5720"/>
                  </a:lnTo>
                  <a:lnTo>
                    <a:pt x="2112" y="5891"/>
                  </a:lnTo>
                  <a:lnTo>
                    <a:pt x="2189" y="6052"/>
                  </a:lnTo>
                  <a:lnTo>
                    <a:pt x="2270" y="6205"/>
                  </a:lnTo>
                  <a:lnTo>
                    <a:pt x="2357" y="6347"/>
                  </a:lnTo>
                  <a:lnTo>
                    <a:pt x="2449" y="6480"/>
                  </a:lnTo>
                  <a:lnTo>
                    <a:pt x="2497" y="6542"/>
                  </a:lnTo>
                  <a:lnTo>
                    <a:pt x="2414" y="6512"/>
                  </a:lnTo>
                  <a:lnTo>
                    <a:pt x="2254" y="6444"/>
                  </a:lnTo>
                  <a:lnTo>
                    <a:pt x="2099" y="6367"/>
                  </a:lnTo>
                  <a:lnTo>
                    <a:pt x="1948" y="6283"/>
                  </a:lnTo>
                  <a:lnTo>
                    <a:pt x="1803" y="6189"/>
                  </a:lnTo>
                  <a:lnTo>
                    <a:pt x="1663" y="6089"/>
                  </a:lnTo>
                  <a:lnTo>
                    <a:pt x="1529" y="5982"/>
                  </a:lnTo>
                  <a:lnTo>
                    <a:pt x="1401" y="5867"/>
                  </a:lnTo>
                  <a:lnTo>
                    <a:pt x="1281" y="5746"/>
                  </a:lnTo>
                  <a:lnTo>
                    <a:pt x="1166" y="5618"/>
                  </a:lnTo>
                  <a:lnTo>
                    <a:pt x="1058" y="5484"/>
                  </a:lnTo>
                  <a:lnTo>
                    <a:pt x="958" y="5345"/>
                  </a:lnTo>
                  <a:lnTo>
                    <a:pt x="865" y="5199"/>
                  </a:lnTo>
                  <a:lnTo>
                    <a:pt x="780" y="5049"/>
                  </a:lnTo>
                  <a:lnTo>
                    <a:pt x="704" y="4893"/>
                  </a:lnTo>
                  <a:lnTo>
                    <a:pt x="636" y="4733"/>
                  </a:lnTo>
                  <a:lnTo>
                    <a:pt x="605" y="4652"/>
                  </a:lnTo>
                  <a:close/>
                  <a:moveTo>
                    <a:pt x="3351" y="6692"/>
                  </a:moveTo>
                  <a:lnTo>
                    <a:pt x="3305" y="6676"/>
                  </a:lnTo>
                  <a:lnTo>
                    <a:pt x="3215" y="6633"/>
                  </a:lnTo>
                  <a:lnTo>
                    <a:pt x="3130" y="6581"/>
                  </a:lnTo>
                  <a:lnTo>
                    <a:pt x="3049" y="6519"/>
                  </a:lnTo>
                  <a:lnTo>
                    <a:pt x="2971" y="6449"/>
                  </a:lnTo>
                  <a:lnTo>
                    <a:pt x="2898" y="6372"/>
                  </a:lnTo>
                  <a:lnTo>
                    <a:pt x="2828" y="6287"/>
                  </a:lnTo>
                  <a:lnTo>
                    <a:pt x="2762" y="6198"/>
                  </a:lnTo>
                  <a:lnTo>
                    <a:pt x="2670" y="6058"/>
                  </a:lnTo>
                  <a:lnTo>
                    <a:pt x="2562" y="5859"/>
                  </a:lnTo>
                  <a:lnTo>
                    <a:pt x="2468" y="5657"/>
                  </a:lnTo>
                  <a:lnTo>
                    <a:pt x="2392" y="5459"/>
                  </a:lnTo>
                  <a:lnTo>
                    <a:pt x="2360" y="5364"/>
                  </a:lnTo>
                  <a:lnTo>
                    <a:pt x="2506" y="5390"/>
                  </a:lnTo>
                  <a:lnTo>
                    <a:pt x="2807" y="5430"/>
                  </a:lnTo>
                  <a:lnTo>
                    <a:pt x="2960" y="5445"/>
                  </a:lnTo>
                  <a:lnTo>
                    <a:pt x="2971" y="5481"/>
                  </a:lnTo>
                  <a:lnTo>
                    <a:pt x="3001" y="5549"/>
                  </a:lnTo>
                  <a:lnTo>
                    <a:pt x="3038" y="5612"/>
                  </a:lnTo>
                  <a:lnTo>
                    <a:pt x="3082" y="5670"/>
                  </a:lnTo>
                  <a:lnTo>
                    <a:pt x="3133" y="5723"/>
                  </a:lnTo>
                  <a:lnTo>
                    <a:pt x="3189" y="5769"/>
                  </a:lnTo>
                  <a:lnTo>
                    <a:pt x="3251" y="5808"/>
                  </a:lnTo>
                  <a:lnTo>
                    <a:pt x="3317" y="5841"/>
                  </a:lnTo>
                  <a:lnTo>
                    <a:pt x="3351" y="5854"/>
                  </a:lnTo>
                  <a:lnTo>
                    <a:pt x="3351" y="6692"/>
                  </a:lnTo>
                  <a:close/>
                  <a:moveTo>
                    <a:pt x="3351" y="4670"/>
                  </a:moveTo>
                  <a:lnTo>
                    <a:pt x="3320" y="4682"/>
                  </a:lnTo>
                  <a:lnTo>
                    <a:pt x="3259" y="4711"/>
                  </a:lnTo>
                  <a:lnTo>
                    <a:pt x="3204" y="4746"/>
                  </a:lnTo>
                  <a:lnTo>
                    <a:pt x="3151" y="4787"/>
                  </a:lnTo>
                  <a:lnTo>
                    <a:pt x="3103" y="4832"/>
                  </a:lnTo>
                  <a:lnTo>
                    <a:pt x="3060" y="4883"/>
                  </a:lnTo>
                  <a:lnTo>
                    <a:pt x="3023" y="4937"/>
                  </a:lnTo>
                  <a:lnTo>
                    <a:pt x="2992" y="4996"/>
                  </a:lnTo>
                  <a:lnTo>
                    <a:pt x="2978" y="5026"/>
                  </a:lnTo>
                  <a:lnTo>
                    <a:pt x="2881" y="5017"/>
                  </a:lnTo>
                  <a:lnTo>
                    <a:pt x="2690" y="4994"/>
                  </a:lnTo>
                  <a:lnTo>
                    <a:pt x="2504" y="4965"/>
                  </a:lnTo>
                  <a:lnTo>
                    <a:pt x="2323" y="4930"/>
                  </a:lnTo>
                  <a:lnTo>
                    <a:pt x="2235" y="4911"/>
                  </a:lnTo>
                  <a:lnTo>
                    <a:pt x="2207" y="4780"/>
                  </a:lnTo>
                  <a:lnTo>
                    <a:pt x="2159" y="4509"/>
                  </a:lnTo>
                  <a:lnTo>
                    <a:pt x="2126" y="4230"/>
                  </a:lnTo>
                  <a:lnTo>
                    <a:pt x="2104" y="3943"/>
                  </a:lnTo>
                  <a:lnTo>
                    <a:pt x="2098" y="3796"/>
                  </a:lnTo>
                  <a:lnTo>
                    <a:pt x="3351" y="3796"/>
                  </a:lnTo>
                  <a:lnTo>
                    <a:pt x="3351" y="4670"/>
                  </a:lnTo>
                  <a:close/>
                  <a:moveTo>
                    <a:pt x="3351" y="3378"/>
                  </a:moveTo>
                  <a:lnTo>
                    <a:pt x="2098" y="3378"/>
                  </a:lnTo>
                  <a:lnTo>
                    <a:pt x="2102" y="3266"/>
                  </a:lnTo>
                  <a:lnTo>
                    <a:pt x="2117" y="3043"/>
                  </a:lnTo>
                  <a:lnTo>
                    <a:pt x="2137" y="2823"/>
                  </a:lnTo>
                  <a:lnTo>
                    <a:pt x="2166" y="2609"/>
                  </a:lnTo>
                  <a:lnTo>
                    <a:pt x="2183" y="2507"/>
                  </a:lnTo>
                  <a:lnTo>
                    <a:pt x="2221" y="2500"/>
                  </a:lnTo>
                  <a:lnTo>
                    <a:pt x="2298" y="2479"/>
                  </a:lnTo>
                  <a:lnTo>
                    <a:pt x="2369" y="2450"/>
                  </a:lnTo>
                  <a:lnTo>
                    <a:pt x="2436" y="2412"/>
                  </a:lnTo>
                  <a:lnTo>
                    <a:pt x="2498" y="2366"/>
                  </a:lnTo>
                  <a:lnTo>
                    <a:pt x="2553" y="2314"/>
                  </a:lnTo>
                  <a:lnTo>
                    <a:pt x="2601" y="2255"/>
                  </a:lnTo>
                  <a:lnTo>
                    <a:pt x="2643" y="2191"/>
                  </a:lnTo>
                  <a:lnTo>
                    <a:pt x="2660" y="2157"/>
                  </a:lnTo>
                  <a:lnTo>
                    <a:pt x="2745" y="2145"/>
                  </a:lnTo>
                  <a:lnTo>
                    <a:pt x="2916" y="2125"/>
                  </a:lnTo>
                  <a:lnTo>
                    <a:pt x="3175" y="2105"/>
                  </a:lnTo>
                  <a:lnTo>
                    <a:pt x="3351" y="2097"/>
                  </a:lnTo>
                  <a:lnTo>
                    <a:pt x="3351" y="3378"/>
                  </a:lnTo>
                  <a:close/>
                  <a:moveTo>
                    <a:pt x="3351" y="1678"/>
                  </a:moveTo>
                  <a:lnTo>
                    <a:pt x="3187" y="1685"/>
                  </a:lnTo>
                  <a:lnTo>
                    <a:pt x="2863" y="1710"/>
                  </a:lnTo>
                  <a:lnTo>
                    <a:pt x="2703" y="1729"/>
                  </a:lnTo>
                  <a:lnTo>
                    <a:pt x="2690" y="1682"/>
                  </a:lnTo>
                  <a:lnTo>
                    <a:pt x="2652" y="1594"/>
                  </a:lnTo>
                  <a:lnTo>
                    <a:pt x="2601" y="1513"/>
                  </a:lnTo>
                  <a:lnTo>
                    <a:pt x="2540" y="1441"/>
                  </a:lnTo>
                  <a:lnTo>
                    <a:pt x="2504" y="1408"/>
                  </a:lnTo>
                  <a:lnTo>
                    <a:pt x="2548" y="1314"/>
                  </a:lnTo>
                  <a:lnTo>
                    <a:pt x="2640" y="1139"/>
                  </a:lnTo>
                  <a:lnTo>
                    <a:pt x="2739" y="981"/>
                  </a:lnTo>
                  <a:lnTo>
                    <a:pt x="2842" y="842"/>
                  </a:lnTo>
                  <a:lnTo>
                    <a:pt x="2950" y="721"/>
                  </a:lnTo>
                  <a:lnTo>
                    <a:pt x="3061" y="619"/>
                  </a:lnTo>
                  <a:lnTo>
                    <a:pt x="3175" y="536"/>
                  </a:lnTo>
                  <a:lnTo>
                    <a:pt x="3263" y="489"/>
                  </a:lnTo>
                  <a:lnTo>
                    <a:pt x="3322" y="464"/>
                  </a:lnTo>
                  <a:lnTo>
                    <a:pt x="3351" y="454"/>
                  </a:lnTo>
                  <a:lnTo>
                    <a:pt x="3351" y="1678"/>
                  </a:lnTo>
                  <a:close/>
                  <a:moveTo>
                    <a:pt x="3561" y="5471"/>
                  </a:moveTo>
                  <a:lnTo>
                    <a:pt x="3540" y="5471"/>
                  </a:lnTo>
                  <a:lnTo>
                    <a:pt x="3499" y="5463"/>
                  </a:lnTo>
                  <a:lnTo>
                    <a:pt x="3461" y="5447"/>
                  </a:lnTo>
                  <a:lnTo>
                    <a:pt x="3428" y="5424"/>
                  </a:lnTo>
                  <a:lnTo>
                    <a:pt x="3399" y="5397"/>
                  </a:lnTo>
                  <a:lnTo>
                    <a:pt x="3377" y="5363"/>
                  </a:lnTo>
                  <a:lnTo>
                    <a:pt x="3361" y="5327"/>
                  </a:lnTo>
                  <a:lnTo>
                    <a:pt x="3352" y="5286"/>
                  </a:lnTo>
                  <a:lnTo>
                    <a:pt x="3351" y="5265"/>
                  </a:lnTo>
                  <a:lnTo>
                    <a:pt x="3351" y="5264"/>
                  </a:lnTo>
                  <a:lnTo>
                    <a:pt x="3351" y="5262"/>
                  </a:lnTo>
                  <a:lnTo>
                    <a:pt x="3352" y="5257"/>
                  </a:lnTo>
                  <a:lnTo>
                    <a:pt x="3352" y="5252"/>
                  </a:lnTo>
                  <a:lnTo>
                    <a:pt x="3353" y="5232"/>
                  </a:lnTo>
                  <a:lnTo>
                    <a:pt x="3363" y="5193"/>
                  </a:lnTo>
                  <a:lnTo>
                    <a:pt x="3380" y="5156"/>
                  </a:lnTo>
                  <a:lnTo>
                    <a:pt x="3403" y="5125"/>
                  </a:lnTo>
                  <a:lnTo>
                    <a:pt x="3431" y="5098"/>
                  </a:lnTo>
                  <a:lnTo>
                    <a:pt x="3463" y="5077"/>
                  </a:lnTo>
                  <a:lnTo>
                    <a:pt x="3500" y="5062"/>
                  </a:lnTo>
                  <a:lnTo>
                    <a:pt x="3540" y="5054"/>
                  </a:lnTo>
                  <a:lnTo>
                    <a:pt x="3561" y="5053"/>
                  </a:lnTo>
                  <a:lnTo>
                    <a:pt x="3582" y="5054"/>
                  </a:lnTo>
                  <a:lnTo>
                    <a:pt x="3621" y="5062"/>
                  </a:lnTo>
                  <a:lnTo>
                    <a:pt x="3658" y="5077"/>
                  </a:lnTo>
                  <a:lnTo>
                    <a:pt x="3691" y="5098"/>
                  </a:lnTo>
                  <a:lnTo>
                    <a:pt x="3719" y="5125"/>
                  </a:lnTo>
                  <a:lnTo>
                    <a:pt x="3742" y="5156"/>
                  </a:lnTo>
                  <a:lnTo>
                    <a:pt x="3759" y="5193"/>
                  </a:lnTo>
                  <a:lnTo>
                    <a:pt x="3768" y="5232"/>
                  </a:lnTo>
                  <a:lnTo>
                    <a:pt x="3769" y="5252"/>
                  </a:lnTo>
                  <a:lnTo>
                    <a:pt x="3769" y="5258"/>
                  </a:lnTo>
                  <a:lnTo>
                    <a:pt x="3770" y="5262"/>
                  </a:lnTo>
                  <a:lnTo>
                    <a:pt x="3770" y="5264"/>
                  </a:lnTo>
                  <a:lnTo>
                    <a:pt x="3770" y="5265"/>
                  </a:lnTo>
                  <a:lnTo>
                    <a:pt x="3769" y="5286"/>
                  </a:lnTo>
                  <a:lnTo>
                    <a:pt x="3761" y="5327"/>
                  </a:lnTo>
                  <a:lnTo>
                    <a:pt x="3744" y="5363"/>
                  </a:lnTo>
                  <a:lnTo>
                    <a:pt x="3722" y="5397"/>
                  </a:lnTo>
                  <a:lnTo>
                    <a:pt x="3694" y="5424"/>
                  </a:lnTo>
                  <a:lnTo>
                    <a:pt x="3660" y="5447"/>
                  </a:lnTo>
                  <a:lnTo>
                    <a:pt x="3623" y="5463"/>
                  </a:lnTo>
                  <a:lnTo>
                    <a:pt x="3582" y="5471"/>
                  </a:lnTo>
                  <a:lnTo>
                    <a:pt x="3561" y="5471"/>
                  </a:lnTo>
                  <a:close/>
                  <a:moveTo>
                    <a:pt x="3770" y="6694"/>
                  </a:moveTo>
                  <a:lnTo>
                    <a:pt x="3770" y="5854"/>
                  </a:lnTo>
                  <a:lnTo>
                    <a:pt x="3805" y="5841"/>
                  </a:lnTo>
                  <a:lnTo>
                    <a:pt x="3871" y="5808"/>
                  </a:lnTo>
                  <a:lnTo>
                    <a:pt x="3933" y="5769"/>
                  </a:lnTo>
                  <a:lnTo>
                    <a:pt x="3988" y="5723"/>
                  </a:lnTo>
                  <a:lnTo>
                    <a:pt x="4039" y="5670"/>
                  </a:lnTo>
                  <a:lnTo>
                    <a:pt x="4083" y="5612"/>
                  </a:lnTo>
                  <a:lnTo>
                    <a:pt x="4120" y="5549"/>
                  </a:lnTo>
                  <a:lnTo>
                    <a:pt x="4150" y="5481"/>
                  </a:lnTo>
                  <a:lnTo>
                    <a:pt x="4162" y="5445"/>
                  </a:lnTo>
                  <a:lnTo>
                    <a:pt x="4321" y="5430"/>
                  </a:lnTo>
                  <a:lnTo>
                    <a:pt x="4632" y="5388"/>
                  </a:lnTo>
                  <a:lnTo>
                    <a:pt x="4784" y="5360"/>
                  </a:lnTo>
                  <a:lnTo>
                    <a:pt x="4751" y="5456"/>
                  </a:lnTo>
                  <a:lnTo>
                    <a:pt x="4672" y="5656"/>
                  </a:lnTo>
                  <a:lnTo>
                    <a:pt x="4576" y="5859"/>
                  </a:lnTo>
                  <a:lnTo>
                    <a:pt x="4465" y="6059"/>
                  </a:lnTo>
                  <a:lnTo>
                    <a:pt x="4369" y="6200"/>
                  </a:lnTo>
                  <a:lnTo>
                    <a:pt x="4302" y="6290"/>
                  </a:lnTo>
                  <a:lnTo>
                    <a:pt x="4231" y="6374"/>
                  </a:lnTo>
                  <a:lnTo>
                    <a:pt x="4156" y="6451"/>
                  </a:lnTo>
                  <a:lnTo>
                    <a:pt x="4077" y="6521"/>
                  </a:lnTo>
                  <a:lnTo>
                    <a:pt x="3993" y="6583"/>
                  </a:lnTo>
                  <a:lnTo>
                    <a:pt x="3907" y="6635"/>
                  </a:lnTo>
                  <a:lnTo>
                    <a:pt x="3817" y="6677"/>
                  </a:lnTo>
                  <a:lnTo>
                    <a:pt x="3770" y="6694"/>
                  </a:lnTo>
                  <a:close/>
                  <a:moveTo>
                    <a:pt x="4635" y="6542"/>
                  </a:moveTo>
                  <a:lnTo>
                    <a:pt x="4690" y="6472"/>
                  </a:lnTo>
                  <a:lnTo>
                    <a:pt x="4791" y="6324"/>
                  </a:lnTo>
                  <a:lnTo>
                    <a:pt x="4885" y="6171"/>
                  </a:lnTo>
                  <a:lnTo>
                    <a:pt x="4969" y="6009"/>
                  </a:lnTo>
                  <a:lnTo>
                    <a:pt x="5046" y="5844"/>
                  </a:lnTo>
                  <a:lnTo>
                    <a:pt x="5115" y="5676"/>
                  </a:lnTo>
                  <a:lnTo>
                    <a:pt x="5177" y="5506"/>
                  </a:lnTo>
                  <a:lnTo>
                    <a:pt x="5231" y="5336"/>
                  </a:lnTo>
                  <a:lnTo>
                    <a:pt x="5256" y="5251"/>
                  </a:lnTo>
                  <a:lnTo>
                    <a:pt x="5340" y="5227"/>
                  </a:lnTo>
                  <a:lnTo>
                    <a:pt x="5511" y="5174"/>
                  </a:lnTo>
                  <a:lnTo>
                    <a:pt x="5680" y="5113"/>
                  </a:lnTo>
                  <a:lnTo>
                    <a:pt x="5849" y="5045"/>
                  </a:lnTo>
                  <a:lnTo>
                    <a:pt x="6015" y="4970"/>
                  </a:lnTo>
                  <a:lnTo>
                    <a:pt x="6175" y="4887"/>
                  </a:lnTo>
                  <a:lnTo>
                    <a:pt x="6330" y="4796"/>
                  </a:lnTo>
                  <a:lnTo>
                    <a:pt x="6476" y="4697"/>
                  </a:lnTo>
                  <a:lnTo>
                    <a:pt x="6545" y="4643"/>
                  </a:lnTo>
                  <a:lnTo>
                    <a:pt x="6515" y="4726"/>
                  </a:lnTo>
                  <a:lnTo>
                    <a:pt x="6447" y="4886"/>
                  </a:lnTo>
                  <a:lnTo>
                    <a:pt x="6370" y="5043"/>
                  </a:lnTo>
                  <a:lnTo>
                    <a:pt x="6284" y="5194"/>
                  </a:lnTo>
                  <a:lnTo>
                    <a:pt x="6190" y="5339"/>
                  </a:lnTo>
                  <a:lnTo>
                    <a:pt x="6089" y="5480"/>
                  </a:lnTo>
                  <a:lnTo>
                    <a:pt x="5980" y="5614"/>
                  </a:lnTo>
                  <a:lnTo>
                    <a:pt x="5865" y="5742"/>
                  </a:lnTo>
                  <a:lnTo>
                    <a:pt x="5742" y="5864"/>
                  </a:lnTo>
                  <a:lnTo>
                    <a:pt x="5613" y="5979"/>
                  </a:lnTo>
                  <a:lnTo>
                    <a:pt x="5477" y="6087"/>
                  </a:lnTo>
                  <a:lnTo>
                    <a:pt x="5337" y="6188"/>
                  </a:lnTo>
                  <a:lnTo>
                    <a:pt x="5189" y="6280"/>
                  </a:lnTo>
                  <a:lnTo>
                    <a:pt x="5037" y="6366"/>
                  </a:lnTo>
                  <a:lnTo>
                    <a:pt x="4880" y="6443"/>
                  </a:lnTo>
                  <a:lnTo>
                    <a:pt x="4718" y="6512"/>
                  </a:lnTo>
                  <a:lnTo>
                    <a:pt x="4635" y="6542"/>
                  </a:lnTo>
                  <a:close/>
                  <a:moveTo>
                    <a:pt x="5366" y="4780"/>
                  </a:moveTo>
                  <a:lnTo>
                    <a:pt x="5392" y="4636"/>
                  </a:lnTo>
                  <a:lnTo>
                    <a:pt x="5433" y="4340"/>
                  </a:lnTo>
                  <a:lnTo>
                    <a:pt x="5448" y="4188"/>
                  </a:lnTo>
                  <a:lnTo>
                    <a:pt x="5482" y="4176"/>
                  </a:lnTo>
                  <a:lnTo>
                    <a:pt x="5551" y="4146"/>
                  </a:lnTo>
                  <a:lnTo>
                    <a:pt x="5613" y="4108"/>
                  </a:lnTo>
                  <a:lnTo>
                    <a:pt x="5672" y="4064"/>
                  </a:lnTo>
                  <a:lnTo>
                    <a:pt x="5724" y="4013"/>
                  </a:lnTo>
                  <a:lnTo>
                    <a:pt x="5772" y="3956"/>
                  </a:lnTo>
                  <a:lnTo>
                    <a:pt x="5811" y="3895"/>
                  </a:lnTo>
                  <a:lnTo>
                    <a:pt x="5844" y="3829"/>
                  </a:lnTo>
                  <a:lnTo>
                    <a:pt x="5856" y="3794"/>
                  </a:lnTo>
                  <a:lnTo>
                    <a:pt x="6695" y="3794"/>
                  </a:lnTo>
                  <a:lnTo>
                    <a:pt x="6678" y="3839"/>
                  </a:lnTo>
                  <a:lnTo>
                    <a:pt x="6636" y="3927"/>
                  </a:lnTo>
                  <a:lnTo>
                    <a:pt x="6583" y="4012"/>
                  </a:lnTo>
                  <a:lnTo>
                    <a:pt x="6521" y="4093"/>
                  </a:lnTo>
                  <a:lnTo>
                    <a:pt x="6451" y="4170"/>
                  </a:lnTo>
                  <a:lnTo>
                    <a:pt x="6373" y="4243"/>
                  </a:lnTo>
                  <a:lnTo>
                    <a:pt x="6289" y="4312"/>
                  </a:lnTo>
                  <a:lnTo>
                    <a:pt x="6200" y="4378"/>
                  </a:lnTo>
                  <a:lnTo>
                    <a:pt x="6059" y="4469"/>
                  </a:lnTo>
                  <a:lnTo>
                    <a:pt x="5860" y="4578"/>
                  </a:lnTo>
                  <a:lnTo>
                    <a:pt x="5657" y="4671"/>
                  </a:lnTo>
                  <a:lnTo>
                    <a:pt x="5459" y="4749"/>
                  </a:lnTo>
                  <a:lnTo>
                    <a:pt x="5366" y="4780"/>
                  </a:lnTo>
                  <a:close/>
                  <a:moveTo>
                    <a:pt x="5856" y="3378"/>
                  </a:moveTo>
                  <a:lnTo>
                    <a:pt x="5844" y="3343"/>
                  </a:lnTo>
                  <a:lnTo>
                    <a:pt x="5811" y="3277"/>
                  </a:lnTo>
                  <a:lnTo>
                    <a:pt x="5772" y="3216"/>
                  </a:lnTo>
                  <a:lnTo>
                    <a:pt x="5724" y="3160"/>
                  </a:lnTo>
                  <a:lnTo>
                    <a:pt x="5672" y="3110"/>
                  </a:lnTo>
                  <a:lnTo>
                    <a:pt x="5613" y="3066"/>
                  </a:lnTo>
                  <a:lnTo>
                    <a:pt x="5551" y="3028"/>
                  </a:lnTo>
                  <a:lnTo>
                    <a:pt x="5482" y="2998"/>
                  </a:lnTo>
                  <a:lnTo>
                    <a:pt x="5448" y="2986"/>
                  </a:lnTo>
                  <a:lnTo>
                    <a:pt x="5432" y="2830"/>
                  </a:lnTo>
                  <a:lnTo>
                    <a:pt x="5389" y="2522"/>
                  </a:lnTo>
                  <a:lnTo>
                    <a:pt x="5362" y="2373"/>
                  </a:lnTo>
                  <a:lnTo>
                    <a:pt x="5457" y="2406"/>
                  </a:lnTo>
                  <a:lnTo>
                    <a:pt x="5656" y="2486"/>
                  </a:lnTo>
                  <a:lnTo>
                    <a:pt x="5860" y="2581"/>
                  </a:lnTo>
                  <a:lnTo>
                    <a:pt x="6059" y="2692"/>
                  </a:lnTo>
                  <a:lnTo>
                    <a:pt x="6200" y="2785"/>
                  </a:lnTo>
                  <a:lnTo>
                    <a:pt x="6289" y="2852"/>
                  </a:lnTo>
                  <a:lnTo>
                    <a:pt x="6373" y="2922"/>
                  </a:lnTo>
                  <a:lnTo>
                    <a:pt x="6451" y="2996"/>
                  </a:lnTo>
                  <a:lnTo>
                    <a:pt x="6521" y="3075"/>
                  </a:lnTo>
                  <a:lnTo>
                    <a:pt x="6583" y="3157"/>
                  </a:lnTo>
                  <a:lnTo>
                    <a:pt x="6636" y="3242"/>
                  </a:lnTo>
                  <a:lnTo>
                    <a:pt x="6678" y="3331"/>
                  </a:lnTo>
                  <a:lnTo>
                    <a:pt x="6695" y="3378"/>
                  </a:lnTo>
                  <a:lnTo>
                    <a:pt x="5856" y="33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15" name="그래픽 14" descr="학교 단색으로 채워진">
            <a:extLst>
              <a:ext uri="{FF2B5EF4-FFF2-40B4-BE49-F238E27FC236}">
                <a16:creationId xmlns:a16="http://schemas.microsoft.com/office/drawing/2014/main" id="{DE97E760-1BB3-1938-2AF3-464998E79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63897" y="3702028"/>
            <a:ext cx="914400" cy="914400"/>
          </a:xfrm>
          <a:prstGeom prst="rect">
            <a:avLst/>
          </a:prstGeom>
        </p:spPr>
      </p:pic>
      <p:pic>
        <p:nvPicPr>
          <p:cNvPr id="17" name="그래픽 16" descr="악수 단색으로 채워진">
            <a:extLst>
              <a:ext uri="{FF2B5EF4-FFF2-40B4-BE49-F238E27FC236}">
                <a16:creationId xmlns:a16="http://schemas.microsoft.com/office/drawing/2014/main" id="{73239476-C35F-F36B-4A5F-A846C7A09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04097" y="3791703"/>
            <a:ext cx="914400" cy="914400"/>
          </a:xfrm>
          <a:prstGeom prst="rect">
            <a:avLst/>
          </a:prstGeom>
        </p:spPr>
      </p:pic>
      <p:pic>
        <p:nvPicPr>
          <p:cNvPr id="19" name="그래픽 18" descr="트로피 단색으로 채워진">
            <a:extLst>
              <a:ext uri="{FF2B5EF4-FFF2-40B4-BE49-F238E27FC236}">
                <a16:creationId xmlns:a16="http://schemas.microsoft.com/office/drawing/2014/main" id="{687BAD8A-A33E-4262-9834-37364583DC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86247" y="3828491"/>
            <a:ext cx="914400" cy="914400"/>
          </a:xfrm>
          <a:prstGeom prst="rect">
            <a:avLst/>
          </a:prstGeom>
        </p:spPr>
      </p:pic>
      <p:sp>
        <p:nvSpPr>
          <p:cNvPr id="115" name="TextBox 114">
            <a:extLst>
              <a:ext uri="{FF2B5EF4-FFF2-40B4-BE49-F238E27FC236}">
                <a16:creationId xmlns:a16="http://schemas.microsoft.com/office/drawing/2014/main" id="{F276CB42-CEFF-9B0B-EE75-7FA5659B351A}"/>
              </a:ext>
            </a:extLst>
          </p:cNvPr>
          <p:cNvSpPr txBox="1"/>
          <p:nvPr/>
        </p:nvSpPr>
        <p:spPr>
          <a:xfrm>
            <a:off x="2869429" y="5755766"/>
            <a:ext cx="38485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다양한 유형의 예선대회 기획</a:t>
            </a:r>
            <a:r>
              <a:rPr lang="en-US" altLang="ko-KR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개최</a:t>
            </a:r>
            <a:r>
              <a:rPr lang="en-US" altLang="ko-KR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(9~11</a:t>
            </a:r>
            <a:r>
              <a:rPr lang="ko-KR" altLang="en-US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</a:t>
            </a:r>
            <a:r>
              <a:rPr lang="en-US" altLang="ko-KR" sz="120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0" name="화살표: 오른쪽 19">
            <a:extLst>
              <a:ext uri="{FF2B5EF4-FFF2-40B4-BE49-F238E27FC236}">
                <a16:creationId xmlns:a16="http://schemas.microsoft.com/office/drawing/2014/main" id="{3A1AD3CF-8618-DC29-6468-67A39D3CFD98}"/>
              </a:ext>
            </a:extLst>
          </p:cNvPr>
          <p:cNvSpPr/>
          <p:nvPr/>
        </p:nvSpPr>
        <p:spPr>
          <a:xfrm>
            <a:off x="6906624" y="4179146"/>
            <a:ext cx="488246" cy="437282"/>
          </a:xfrm>
          <a:prstGeom prst="rightArrow">
            <a:avLst/>
          </a:prstGeom>
          <a:solidFill>
            <a:srgbClr val="EA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6" name="화살표: 오른쪽 115">
            <a:extLst>
              <a:ext uri="{FF2B5EF4-FFF2-40B4-BE49-F238E27FC236}">
                <a16:creationId xmlns:a16="http://schemas.microsoft.com/office/drawing/2014/main" id="{7B14ED5B-A8AF-7BA9-7701-D074C1D5FFD9}"/>
              </a:ext>
            </a:extLst>
          </p:cNvPr>
          <p:cNvSpPr/>
          <p:nvPr/>
        </p:nvSpPr>
        <p:spPr>
          <a:xfrm>
            <a:off x="9383476" y="4184407"/>
            <a:ext cx="344184" cy="437282"/>
          </a:xfrm>
          <a:prstGeom prst="rightArrow">
            <a:avLst/>
          </a:prstGeom>
          <a:solidFill>
            <a:srgbClr val="EAE8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4" name="모서리가 둥근 직사각형 3">
            <a:extLst>
              <a:ext uri="{FF2B5EF4-FFF2-40B4-BE49-F238E27FC236}">
                <a16:creationId xmlns:a16="http://schemas.microsoft.com/office/drawing/2014/main" id="{DDAB9E3E-A5BA-7149-F829-FCA46C46E188}"/>
              </a:ext>
            </a:extLst>
          </p:cNvPr>
          <p:cNvSpPr/>
          <p:nvPr/>
        </p:nvSpPr>
        <p:spPr>
          <a:xfrm>
            <a:off x="5584901" y="3041896"/>
            <a:ext cx="1333716" cy="2595484"/>
          </a:xfrm>
          <a:prstGeom prst="roundRect">
            <a:avLst>
              <a:gd name="adj" fmla="val 3079"/>
            </a:avLst>
          </a:prstGeom>
          <a:solidFill>
            <a:schemeClr val="bg1"/>
          </a:solidFill>
          <a:ln>
            <a:solidFill>
              <a:srgbClr val="DAD6D7"/>
            </a:solidFill>
          </a:ln>
          <a:effectLst>
            <a:outerShdw blurRad="25400" sx="101000" sy="101000" algn="ctr" rotWithShape="0">
              <a:srgbClr val="DAD6D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5F32346-AEF2-0BE6-2A1E-463F18372D26}"/>
              </a:ext>
            </a:extLst>
          </p:cNvPr>
          <p:cNvSpPr txBox="1"/>
          <p:nvPr/>
        </p:nvSpPr>
        <p:spPr>
          <a:xfrm>
            <a:off x="5756815" y="3408614"/>
            <a:ext cx="978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28395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기타 대회</a:t>
            </a:r>
            <a:endParaRPr lang="ko-KR" altLang="en-US" sz="1400" dirty="0">
              <a:solidFill>
                <a:srgbClr val="32425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3505ABE-FF51-9518-E8E4-5624F4EB0415}"/>
              </a:ext>
            </a:extLst>
          </p:cNvPr>
          <p:cNvSpPr txBox="1"/>
          <p:nvPr/>
        </p:nvSpPr>
        <p:spPr>
          <a:xfrm>
            <a:off x="5797458" y="4838011"/>
            <a:ext cx="1005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615B6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기타 다양한 유형의 대회</a:t>
            </a:r>
            <a:endParaRPr lang="en-US" altLang="ko-KR" sz="1200" dirty="0">
              <a:solidFill>
                <a:srgbClr val="615B65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7" name="그래픽 76" descr="로봇 손 단색으로 채워진">
            <a:extLst>
              <a:ext uri="{FF2B5EF4-FFF2-40B4-BE49-F238E27FC236}">
                <a16:creationId xmlns:a16="http://schemas.microsoft.com/office/drawing/2014/main" id="{2738EA41-F94C-1658-CE04-71F2BF2CE8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915936" y="3802251"/>
            <a:ext cx="768397" cy="76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83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자유형 22"/>
          <p:cNvSpPr/>
          <p:nvPr/>
        </p:nvSpPr>
        <p:spPr>
          <a:xfrm>
            <a:off x="0" y="338474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5" name="Group 4"/>
          <p:cNvGrpSpPr>
            <a:grpSpLocks noChangeAspect="1"/>
          </p:cNvGrpSpPr>
          <p:nvPr/>
        </p:nvGrpSpPr>
        <p:grpSpPr bwMode="auto">
          <a:xfrm>
            <a:off x="425450" y="2018604"/>
            <a:ext cx="188912" cy="188912"/>
            <a:chOff x="271" y="1011"/>
            <a:chExt cx="119" cy="119"/>
          </a:xfrm>
        </p:grpSpPr>
        <p:sp>
          <p:nvSpPr>
            <p:cNvPr id="2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36" name="Group 4"/>
          <p:cNvGrpSpPr>
            <a:grpSpLocks noChangeAspect="1"/>
          </p:cNvGrpSpPr>
          <p:nvPr/>
        </p:nvGrpSpPr>
        <p:grpSpPr bwMode="auto">
          <a:xfrm>
            <a:off x="399595" y="2524126"/>
            <a:ext cx="232686" cy="157162"/>
            <a:chOff x="268" y="1601"/>
            <a:chExt cx="114" cy="77"/>
          </a:xfrm>
        </p:grpSpPr>
        <p:sp>
          <p:nvSpPr>
            <p:cNvPr id="3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5"/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39" name="Group 8"/>
          <p:cNvGrpSpPr>
            <a:grpSpLocks noChangeAspect="1"/>
          </p:cNvGrpSpPr>
          <p:nvPr/>
        </p:nvGrpSpPr>
        <p:grpSpPr bwMode="auto">
          <a:xfrm>
            <a:off x="430226" y="3028697"/>
            <a:ext cx="176212" cy="165100"/>
            <a:chOff x="257" y="1908"/>
            <a:chExt cx="111" cy="104"/>
          </a:xfrm>
        </p:grpSpPr>
        <p:sp>
          <p:nvSpPr>
            <p:cNvPr id="40" name="AutoShape 7"/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9"/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42" name="Group 12"/>
          <p:cNvGrpSpPr>
            <a:grpSpLocks noChangeAspect="1"/>
          </p:cNvGrpSpPr>
          <p:nvPr/>
        </p:nvGrpSpPr>
        <p:grpSpPr bwMode="auto">
          <a:xfrm>
            <a:off x="430213" y="3521958"/>
            <a:ext cx="176213" cy="176212"/>
            <a:chOff x="234" y="2219"/>
            <a:chExt cx="111" cy="111"/>
          </a:xfrm>
        </p:grpSpPr>
        <p:sp>
          <p:nvSpPr>
            <p:cNvPr id="4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13"/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5" name="Freeform 14"/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46" name="Group 17"/>
          <p:cNvGrpSpPr>
            <a:grpSpLocks noChangeAspect="1"/>
          </p:cNvGrpSpPr>
          <p:nvPr/>
        </p:nvGrpSpPr>
        <p:grpSpPr bwMode="auto">
          <a:xfrm>
            <a:off x="424768" y="4062413"/>
            <a:ext cx="196848" cy="98424"/>
            <a:chOff x="293" y="2562"/>
            <a:chExt cx="112" cy="56"/>
          </a:xfrm>
        </p:grpSpPr>
        <p:sp>
          <p:nvSpPr>
            <p:cNvPr id="4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" name="Freeform 18"/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9" name="Freeform 19"/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0" name="Freeform 20"/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1" name="Freeform 21"/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2" name="Freeform 22"/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3" name="Freeform 23"/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4" name="Freeform 24"/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5" name="Freeform 25"/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6" name="Freeform 26"/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8" name="Freeform 27"/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9" name="Freeform 28"/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0" name="Freeform 29"/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1" name="Freeform 30"/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2" name="Freeform 31"/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3" name="Freeform 32"/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58" name="그림 57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3D1208CA-E035-F1B1-62C9-651FA1115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D21EFBDE-A503-DE41-F752-3690F9419D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9F52CC4-78EA-0B3B-57E5-D73BC13E2862}"/>
              </a:ext>
            </a:extLst>
          </p:cNvPr>
          <p:cNvSpPr txBox="1"/>
          <p:nvPr/>
        </p:nvSpPr>
        <p:spPr>
          <a:xfrm>
            <a:off x="2629519" y="540284"/>
            <a:ext cx="215315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한국 </a:t>
            </a:r>
            <a:r>
              <a:rPr lang="ko-KR" altLang="en-US" sz="2500" spc="-15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참가팀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 현황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9B33EDE-2BC5-8DB9-8C66-8089C51D5F71}"/>
              </a:ext>
            </a:extLst>
          </p:cNvPr>
          <p:cNvSpPr txBox="1"/>
          <p:nvPr/>
        </p:nvSpPr>
        <p:spPr>
          <a:xfrm>
            <a:off x="2629519" y="1125059"/>
            <a:ext cx="7396577" cy="52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한국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는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2010-2011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시즌부터 시작하여 올 해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13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번째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챌린지를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개최합니다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한국 대회의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참가팀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수는 약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250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팀이며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앞으로 대상의 다양화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코치 양성 프로그램 등을 통해 더욱 확대할 예정입니다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E3DF768-FB9B-0C65-C2D1-8C595D74CBEA}"/>
              </a:ext>
            </a:extLst>
          </p:cNvPr>
          <p:cNvSpPr txBox="1"/>
          <p:nvPr/>
        </p:nvSpPr>
        <p:spPr>
          <a:xfrm>
            <a:off x="668569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 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graphicFrame>
        <p:nvGraphicFramePr>
          <p:cNvPr id="57" name="차트 56">
            <a:extLst>
              <a:ext uri="{FF2B5EF4-FFF2-40B4-BE49-F238E27FC236}">
                <a16:creationId xmlns:a16="http://schemas.microsoft.com/office/drawing/2014/main" id="{4A270C2F-99DA-1DCA-79EB-A7EBD77CDC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5811525"/>
              </p:ext>
            </p:extLst>
          </p:nvPr>
        </p:nvGraphicFramePr>
        <p:xfrm>
          <a:off x="3144797" y="2056447"/>
          <a:ext cx="7928659" cy="3676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ED552559-77C4-3E39-00DE-04F1670F3F6E}"/>
              </a:ext>
            </a:extLst>
          </p:cNvPr>
          <p:cNvSpPr txBox="1"/>
          <p:nvPr/>
        </p:nvSpPr>
        <p:spPr>
          <a:xfrm>
            <a:off x="3451322" y="5874538"/>
            <a:ext cx="7627409" cy="7478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# 2016-2017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시즌부터 본선대회 전에 지역예선대회를 개최하기 시작함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# 2018-2019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시즌부터 학교 내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를 위한 스쿨이벤트를 시작함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# 2019-2020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시즌부터 코로나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19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로 인한 온라인 개최로 참가 대회 참가를 위한 변수가 커짐에 따라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통계자료에서 제외함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0612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 3">
            <a:extLst>
              <a:ext uri="{FF2B5EF4-FFF2-40B4-BE49-F238E27FC236}">
                <a16:creationId xmlns:a16="http://schemas.microsoft.com/office/drawing/2014/main" id="{C2D6FFFD-591E-F0B1-EB42-3729551CBC97}"/>
              </a:ext>
            </a:extLst>
          </p:cNvPr>
          <p:cNvSpPr/>
          <p:nvPr/>
        </p:nvSpPr>
        <p:spPr>
          <a:xfrm>
            <a:off x="0" y="338474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847BD2-8038-ABD6-A09D-C1C6307203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450" y="2018604"/>
            <a:ext cx="188912" cy="188912"/>
            <a:chOff x="271" y="1011"/>
            <a:chExt cx="119" cy="119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3517AE79-4692-C095-10B2-E56BB7BE27F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070B4D5-EA87-5F47-6911-D1A271F5A2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E282DACD-744D-C0E7-B6C3-54F7F553BA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9595" y="2524126"/>
            <a:ext cx="232686" cy="157162"/>
            <a:chOff x="268" y="1601"/>
            <a:chExt cx="114" cy="77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7B037D93-F754-F0EE-3111-98607B4ECB8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1BE4CF1-1E32-69AF-A479-CBC7F70895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" name="Group 8">
            <a:extLst>
              <a:ext uri="{FF2B5EF4-FFF2-40B4-BE49-F238E27FC236}">
                <a16:creationId xmlns:a16="http://schemas.microsoft.com/office/drawing/2014/main" id="{F0CDD68A-71CC-3E5E-CACC-D3D9A33B8C7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0226" y="3028697"/>
            <a:ext cx="176212" cy="165100"/>
            <a:chOff x="257" y="1908"/>
            <a:chExt cx="111" cy="104"/>
          </a:xfrm>
        </p:grpSpPr>
        <p:sp>
          <p:nvSpPr>
            <p:cNvPr id="12" name="AutoShape 7">
              <a:extLst>
                <a:ext uri="{FF2B5EF4-FFF2-40B4-BE49-F238E27FC236}">
                  <a16:creationId xmlns:a16="http://schemas.microsoft.com/office/drawing/2014/main" id="{EBBFE3C4-97C1-55E6-1FEA-F3A087EBD28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BD1A2941-FECF-1B42-0C34-9C0088659F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4B9F74AA-102F-CD6C-2799-EC76FE7E11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0213" y="3521958"/>
            <a:ext cx="176213" cy="176212"/>
            <a:chOff x="234" y="2219"/>
            <a:chExt cx="111" cy="111"/>
          </a:xfrm>
        </p:grpSpPr>
        <p:sp>
          <p:nvSpPr>
            <p:cNvPr id="15" name="AutoShape 11">
              <a:extLst>
                <a:ext uri="{FF2B5EF4-FFF2-40B4-BE49-F238E27FC236}">
                  <a16:creationId xmlns:a16="http://schemas.microsoft.com/office/drawing/2014/main" id="{60422862-53D3-F7C0-C85C-3A9D0F7B08D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2D569A31-07E5-E237-0D19-DC20A1C760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537F0959-147F-605D-D34F-4F80D81E8D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92B375-EE83-3DE2-38EF-79088C5F36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4768" y="4062413"/>
            <a:ext cx="196848" cy="98424"/>
            <a:chOff x="293" y="2562"/>
            <a:chExt cx="112" cy="56"/>
          </a:xfrm>
        </p:grpSpPr>
        <p:sp>
          <p:nvSpPr>
            <p:cNvPr id="19" name="AutoShape 16">
              <a:extLst>
                <a:ext uri="{FF2B5EF4-FFF2-40B4-BE49-F238E27FC236}">
                  <a16:creationId xmlns:a16="http://schemas.microsoft.com/office/drawing/2014/main" id="{F81CBD4D-4D1A-4C92-AF43-3D8028BE7E6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6FA403E-F0B2-19D2-86CF-32F6DA1AFA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4EFEF977-955B-D59C-CCAF-8D4E40D62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07043E95-C4FE-175F-27C6-03F23F17C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D826DAC-5B79-46BF-EEC6-BDC00185A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685C2894-0ABB-B520-BACF-C721AF9DA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85C07E18-E0C9-6188-4CEF-921E9C2C0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DB8B7DAA-A69A-D9A6-8247-ACF79FC1E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80C65EE8-7605-6AE9-3C65-7974364EB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6F75FEFC-60DD-8C10-CF0D-33062C780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AF1E4802-9D1D-48D6-B1C5-7BE0A523C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C23A9EBA-E19A-A867-849F-34BD7E2FC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BA12EAC0-A3C6-02FA-F0EC-A548651AF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CB959A5E-8013-ACB8-42F3-559E2FF2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D46BB054-089A-6DDE-3EA5-EC5BAD00B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3CD0311A-0CA0-C527-65EF-B176823A7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2D3F055-5BDC-16EB-6E1E-61B9F5D84643}"/>
              </a:ext>
            </a:extLst>
          </p:cNvPr>
          <p:cNvSpPr txBox="1"/>
          <p:nvPr/>
        </p:nvSpPr>
        <p:spPr>
          <a:xfrm>
            <a:off x="668569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 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36" name="그림 35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98BCCFD2-3172-F22D-51F4-53347FDD56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F7D561D-18E3-239B-EE0D-0BA30831408B}"/>
              </a:ext>
            </a:extLst>
          </p:cNvPr>
          <p:cNvSpPr txBox="1"/>
          <p:nvPr/>
        </p:nvSpPr>
        <p:spPr>
          <a:xfrm>
            <a:off x="2629519" y="540284"/>
            <a:ext cx="238719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스쿨이벤트 안내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C7AC8A-C0BD-F342-7AB0-DB9CF8D116B4}"/>
              </a:ext>
            </a:extLst>
          </p:cNvPr>
          <p:cNvSpPr txBox="1"/>
          <p:nvPr/>
        </p:nvSpPr>
        <p:spPr>
          <a:xfrm>
            <a:off x="2629519" y="1125059"/>
            <a:ext cx="5378845" cy="304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한국 </a:t>
            </a:r>
            <a:r>
              <a:rPr lang="en-US" altLang="ko-KR" sz="1200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 참여하지 않고도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대회 프로그램을 운영할 수 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15682057-C96C-0D00-5BA0-6501552E4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933" y="3698170"/>
            <a:ext cx="7772400" cy="220156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DA0543F-8458-F851-DAAB-2CFE885B7629}"/>
              </a:ext>
            </a:extLst>
          </p:cNvPr>
          <p:cNvSpPr txBox="1"/>
          <p:nvPr/>
        </p:nvSpPr>
        <p:spPr>
          <a:xfrm>
            <a:off x="3054664" y="1693122"/>
            <a:ext cx="7587395" cy="163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스쿨이벤트 참가기관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학교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/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공공기관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/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청소년단체 등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내부행사 또는 교육으로 프로그램을 운영합니다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매 시즌 공식대회와 같은 콘텐츠를 경험합니다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공식대회 참가팀과 똑같은 대회 물품을 구매할 수 있습니다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공식대회 참가팀과 똑같은 엔지니어링노트북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학생용 워크북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),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팀미팅가이드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교사지도서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를 제공합니다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클래스팩가이드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스쿨이벤트 운영안내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를 제공합니다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시즌기간 안에 여러 번 프로그램을 운영할 수 있습니다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 marL="228600" marR="0" lvl="0" indent="-22860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자세한 내용은 </a:t>
            </a:r>
            <a:r>
              <a:rPr kumimoji="0" lang="en-US" altLang="ko-KR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LEGO League KOREA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의 공식 스쿨이벤트 파트너인 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(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주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퓨너스로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문의하시기 바랍니다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 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5751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 3">
            <a:extLst>
              <a:ext uri="{FF2B5EF4-FFF2-40B4-BE49-F238E27FC236}">
                <a16:creationId xmlns:a16="http://schemas.microsoft.com/office/drawing/2014/main" id="{C2D6FFFD-591E-F0B1-EB42-3729551CBC97}"/>
              </a:ext>
            </a:extLst>
          </p:cNvPr>
          <p:cNvSpPr/>
          <p:nvPr/>
        </p:nvSpPr>
        <p:spPr>
          <a:xfrm>
            <a:off x="0" y="3384747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847BD2-8038-ABD6-A09D-C1C6307203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450" y="2018604"/>
            <a:ext cx="188912" cy="188912"/>
            <a:chOff x="271" y="1011"/>
            <a:chExt cx="119" cy="119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3517AE79-4692-C095-10B2-E56BB7BE27F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070B4D5-EA87-5F47-6911-D1A271F5A2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E282DACD-744D-C0E7-B6C3-54F7F553BA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9595" y="2524126"/>
            <a:ext cx="232686" cy="157162"/>
            <a:chOff x="268" y="1601"/>
            <a:chExt cx="114" cy="77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7B037D93-F754-F0EE-3111-98607B4ECB8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1BE4CF1-1E32-69AF-A479-CBC7F70895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" name="Group 8">
            <a:extLst>
              <a:ext uri="{FF2B5EF4-FFF2-40B4-BE49-F238E27FC236}">
                <a16:creationId xmlns:a16="http://schemas.microsoft.com/office/drawing/2014/main" id="{F0CDD68A-71CC-3E5E-CACC-D3D9A33B8C7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0226" y="3028697"/>
            <a:ext cx="176212" cy="165100"/>
            <a:chOff x="257" y="1908"/>
            <a:chExt cx="111" cy="104"/>
          </a:xfrm>
        </p:grpSpPr>
        <p:sp>
          <p:nvSpPr>
            <p:cNvPr id="12" name="AutoShape 7">
              <a:extLst>
                <a:ext uri="{FF2B5EF4-FFF2-40B4-BE49-F238E27FC236}">
                  <a16:creationId xmlns:a16="http://schemas.microsoft.com/office/drawing/2014/main" id="{EBBFE3C4-97C1-55E6-1FEA-F3A087EBD28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BD1A2941-FECF-1B42-0C34-9C0088659F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4B9F74AA-102F-CD6C-2799-EC76FE7E11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0213" y="3521958"/>
            <a:ext cx="176213" cy="176212"/>
            <a:chOff x="234" y="2219"/>
            <a:chExt cx="111" cy="111"/>
          </a:xfrm>
        </p:grpSpPr>
        <p:sp>
          <p:nvSpPr>
            <p:cNvPr id="15" name="AutoShape 11">
              <a:extLst>
                <a:ext uri="{FF2B5EF4-FFF2-40B4-BE49-F238E27FC236}">
                  <a16:creationId xmlns:a16="http://schemas.microsoft.com/office/drawing/2014/main" id="{60422862-53D3-F7C0-C85C-3A9D0F7B08D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2D569A31-07E5-E237-0D19-DC20A1C760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537F0959-147F-605D-D34F-4F80D81E8D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92B375-EE83-3DE2-38EF-79088C5F36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4768" y="4062413"/>
            <a:ext cx="196848" cy="98424"/>
            <a:chOff x="293" y="2562"/>
            <a:chExt cx="112" cy="56"/>
          </a:xfrm>
        </p:grpSpPr>
        <p:sp>
          <p:nvSpPr>
            <p:cNvPr id="19" name="AutoShape 16">
              <a:extLst>
                <a:ext uri="{FF2B5EF4-FFF2-40B4-BE49-F238E27FC236}">
                  <a16:creationId xmlns:a16="http://schemas.microsoft.com/office/drawing/2014/main" id="{F81CBD4D-4D1A-4C92-AF43-3D8028BE7E6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6FA403E-F0B2-19D2-86CF-32F6DA1AFA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4EFEF977-955B-D59C-CCAF-8D4E40D62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07043E95-C4FE-175F-27C6-03F23F17C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D826DAC-5B79-46BF-EEC6-BDC00185A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685C2894-0ABB-B520-BACF-C721AF9DA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85C07E18-E0C9-6188-4CEF-921E9C2C0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DB8B7DAA-A69A-D9A6-8247-ACF79FC1E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80C65EE8-7605-6AE9-3C65-7974364EB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6F75FEFC-60DD-8C10-CF0D-33062C780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AF1E4802-9D1D-48D6-B1C5-7BE0A523C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C23A9EBA-E19A-A867-849F-34BD7E2FC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BA12EAC0-A3C6-02FA-F0EC-A548651AF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CB959A5E-8013-ACB8-42F3-559E2FF2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D46BB054-089A-6DDE-3EA5-EC5BAD00B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3CD0311A-0CA0-C527-65EF-B176823A7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2D3F055-5BDC-16EB-6E1E-61B9F5D84643}"/>
              </a:ext>
            </a:extLst>
          </p:cNvPr>
          <p:cNvSpPr txBox="1"/>
          <p:nvPr/>
        </p:nvSpPr>
        <p:spPr>
          <a:xfrm>
            <a:off x="668569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 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36" name="그림 35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98BCCFD2-3172-F22D-51F4-53347FDD56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F7D561D-18E3-239B-EE0D-0BA30831408B}"/>
              </a:ext>
            </a:extLst>
          </p:cNvPr>
          <p:cNvSpPr txBox="1"/>
          <p:nvPr/>
        </p:nvSpPr>
        <p:spPr>
          <a:xfrm>
            <a:off x="2629519" y="540284"/>
            <a:ext cx="43957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대회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/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스쿨이벤트 참고자료 링크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C7AC8A-C0BD-F342-7AB0-DB9CF8D116B4}"/>
              </a:ext>
            </a:extLst>
          </p:cNvPr>
          <p:cNvSpPr txBox="1"/>
          <p:nvPr/>
        </p:nvSpPr>
        <p:spPr>
          <a:xfrm>
            <a:off x="2666599" y="1331258"/>
            <a:ext cx="8079712" cy="4651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lnSpc>
                <a:spcPct val="200000"/>
              </a:lnSpc>
              <a:buAutoNum type="arabicPeriod"/>
            </a:pP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 LEGO League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대회 안내 영상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534988" lvl="1" indent="-77788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  <a:hlinkClick r:id="rId3"/>
              </a:rPr>
              <a:t>  https://www.youtube.com/watch?v=kkN08bDv9EI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685800" lvl="1" indent="-228600">
              <a:lnSpc>
                <a:spcPct val="200000"/>
              </a:lnSpc>
              <a:buAutoNum type="arabicPeriod"/>
            </a:pP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indent="-228600">
              <a:lnSpc>
                <a:spcPct val="200000"/>
              </a:lnSpc>
              <a:buAutoNum type="arabicPeriod"/>
            </a:pP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 LEGO League challenge 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대회 분위기 참고영상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534988" lvl="1" indent="-77788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  <a:hlinkClick r:id="rId4"/>
              </a:rPr>
              <a:t> https://www.youtube.com/watch?v=MxNCfA8OvRw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534988" lvl="1" indent="-77788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  <a:hlinkClick r:id="rId5"/>
              </a:rPr>
              <a:t> https://www.youtube.com/watch?v=xm-56V5m6Ss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685800" lvl="1" indent="-228600">
              <a:lnSpc>
                <a:spcPct val="200000"/>
              </a:lnSpc>
              <a:buAutoNum type="arabicPeriod"/>
            </a:pP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indent="-228600">
              <a:lnSpc>
                <a:spcPct val="200000"/>
              </a:lnSpc>
              <a:buAutoNum type="arabicPeriod"/>
            </a:pP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FIRST LEGO League Explore 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국내 학교 프로그램 운영사례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534988" lvl="1" indent="-77788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  <a:hlinkClick r:id="rId6"/>
              </a:rPr>
              <a:t> https://www.youtube.com/playlist?list=PLkft0Z8BoOsGPTH7e-tn7esScwVo29LKK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marL="228600" indent="-228600">
              <a:lnSpc>
                <a:spcPct val="200000"/>
              </a:lnSpc>
              <a:buAutoNum type="arabicPeriod"/>
            </a:pP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1714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 17"/>
          <p:cNvSpPr/>
          <p:nvPr/>
        </p:nvSpPr>
        <p:spPr>
          <a:xfrm rot="19609486" flipH="1">
            <a:off x="-1568544" y="-609142"/>
            <a:ext cx="7357060" cy="7972202"/>
          </a:xfrm>
          <a:custGeom>
            <a:avLst/>
            <a:gdLst>
              <a:gd name="connsiteX0" fmla="*/ 3604352 w 7357060"/>
              <a:gd name="connsiteY0" fmla="*/ 0 h 7972202"/>
              <a:gd name="connsiteX1" fmla="*/ 7357060 w 7357060"/>
              <a:gd name="connsiteY1" fmla="*/ 5740153 h 7972202"/>
              <a:gd name="connsiteX2" fmla="*/ 3942912 w 7357060"/>
              <a:gd name="connsiteY2" fmla="*/ 7972202 h 7972202"/>
              <a:gd name="connsiteX3" fmla="*/ 2140076 w 7357060"/>
              <a:gd name="connsiteY3" fmla="*/ 7972202 h 7972202"/>
              <a:gd name="connsiteX4" fmla="*/ 0 w 7357060"/>
              <a:gd name="connsiteY4" fmla="*/ 5832126 h 7972202"/>
              <a:gd name="connsiteX5" fmla="*/ 0 w 7357060"/>
              <a:gd name="connsiteY5" fmla="*/ 2356398 h 7972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57060" h="7972202">
                <a:moveTo>
                  <a:pt x="3604352" y="0"/>
                </a:moveTo>
                <a:lnTo>
                  <a:pt x="7357060" y="5740153"/>
                </a:lnTo>
                <a:lnTo>
                  <a:pt x="3942912" y="7972202"/>
                </a:lnTo>
                <a:lnTo>
                  <a:pt x="2140076" y="7972202"/>
                </a:lnTo>
                <a:cubicBezTo>
                  <a:pt x="958145" y="7972202"/>
                  <a:pt x="0" y="7014057"/>
                  <a:pt x="0" y="5832126"/>
                </a:cubicBezTo>
                <a:lnTo>
                  <a:pt x="0" y="235639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647700" dist="38100" dir="10800000" sx="101000" sy="101000" algn="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504B74-049B-D881-7F93-0E2CE0C7B619}"/>
              </a:ext>
            </a:extLst>
          </p:cNvPr>
          <p:cNvSpPr txBox="1"/>
          <p:nvPr/>
        </p:nvSpPr>
        <p:spPr>
          <a:xfrm>
            <a:off x="5184651" y="728582"/>
            <a:ext cx="659885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800" i="1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FIRST</a:t>
            </a:r>
            <a:r>
              <a:rPr lang="en-US" altLang="ko-KR" sz="4800" baseline="300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®</a:t>
            </a:r>
            <a:r>
              <a:rPr lang="ko-KR" altLang="en-US" sz="48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 </a:t>
            </a:r>
            <a:r>
              <a:rPr lang="en-US" altLang="ko-KR" sz="48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LEGO</a:t>
            </a:r>
            <a:r>
              <a:rPr lang="en-US" altLang="ko-KR" sz="4800" baseline="300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Bold" panose="00000800000000000000" pitchFamily="50" charset="-127"/>
              </a:rPr>
              <a:t>®</a:t>
            </a:r>
            <a:r>
              <a:rPr lang="en-US" altLang="ko-KR" sz="4800" dirty="0">
                <a:solidFill>
                  <a:srgbClr val="E63C32"/>
                </a:solidFill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 League</a:t>
            </a:r>
          </a:p>
          <a:p>
            <a:pPr algn="r"/>
            <a:r>
              <a:rPr lang="en-US" altLang="ko-KR" sz="4800" dirty="0">
                <a:effectLst>
                  <a:innerShdw blurRad="25400" dist="25400" dir="13500000">
                    <a:prstClr val="black">
                      <a:alpha val="50000"/>
                    </a:prstClr>
                  </a:inn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Korea</a:t>
            </a:r>
          </a:p>
          <a:p>
            <a:pPr algn="r"/>
            <a:endParaRPr lang="en-US" altLang="ko-KR" sz="2000" dirty="0">
              <a:effectLst>
                <a:innerShdw blurRad="25400" dist="25400" dir="13500000">
                  <a:prstClr val="black">
                    <a:alpha val="50000"/>
                  </a:prstClr>
                </a:inn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0212C0-4F15-397F-741B-63D457590B0E}"/>
              </a:ext>
            </a:extLst>
          </p:cNvPr>
          <p:cNvSpPr txBox="1"/>
          <p:nvPr/>
        </p:nvSpPr>
        <p:spPr>
          <a:xfrm>
            <a:off x="5879048" y="2417473"/>
            <a:ext cx="6198654" cy="377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미래의 과학기술 리더가 될 한국의 청소년에게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“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영감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”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을 줍니다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.</a:t>
            </a:r>
            <a:endPara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08BF6C-FF48-587F-8EE5-F92A601D894B}"/>
              </a:ext>
            </a:extLst>
          </p:cNvPr>
          <p:cNvSpPr txBox="1"/>
          <p:nvPr/>
        </p:nvSpPr>
        <p:spPr>
          <a:xfrm>
            <a:off x="5993346" y="5742127"/>
            <a:ext cx="6198654" cy="740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700" dirty="0"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#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본 자료는 사단법인 상상의 제작물로써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상업적 목적으로 사용될 수 없으며</a:t>
            </a:r>
            <a:endParaRPr lang="en-US" altLang="ko-KR" sz="1100" dirty="0"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  사단법인 상상의 허가없이 배포될 수 없습니다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 Copyright 2022.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사단법인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상상 </a:t>
            </a: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9770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 3"/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86" name="그룹 85"/>
          <p:cNvGrpSpPr/>
          <p:nvPr/>
        </p:nvGrpSpPr>
        <p:grpSpPr>
          <a:xfrm>
            <a:off x="7769947" y="903422"/>
            <a:ext cx="4060434" cy="2297824"/>
            <a:chOff x="7637975" y="947901"/>
            <a:chExt cx="4060434" cy="2297824"/>
          </a:xfrm>
        </p:grpSpPr>
        <p:sp>
          <p:nvSpPr>
            <p:cNvPr id="13" name="TextBox 12"/>
            <p:cNvSpPr txBox="1"/>
            <p:nvPr/>
          </p:nvSpPr>
          <p:spPr>
            <a:xfrm>
              <a:off x="7637975" y="947901"/>
              <a:ext cx="37515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b="1" i="1" spc="-15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Bold" panose="00000800000000000000" pitchFamily="50" charset="-127"/>
                </a:rPr>
                <a:t>“Teamwork</a:t>
              </a:r>
              <a:r>
                <a:rPr lang="ko-KR" altLang="en-US" sz="2000" b="1" i="1" spc="-15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en-US" altLang="ko-KR" sz="2000" b="1" i="1" spc="-15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Bold" panose="00000800000000000000" pitchFamily="50" charset="-127"/>
                </a:rPr>
                <a:t>makes</a:t>
              </a:r>
              <a:r>
                <a:rPr lang="ko-KR" altLang="en-US" sz="2000" b="1" i="1" spc="-15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en-US" altLang="ko-KR" sz="2000" b="1" i="1" spc="-15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Bold" panose="00000800000000000000" pitchFamily="50" charset="-127"/>
                </a:rPr>
                <a:t>the dream</a:t>
              </a:r>
              <a:r>
                <a:rPr lang="ko-KR" altLang="en-US" sz="2000" b="1" i="1" spc="-15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en-US" altLang="ko-KR" sz="2000" b="1" i="1" spc="-15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Bold" panose="00000800000000000000" pitchFamily="50" charset="-127"/>
                </a:rPr>
                <a:t>work”</a:t>
              </a:r>
              <a:endParaRPr lang="ko-KR" altLang="en-US" sz="2000" b="1" i="1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68847" y="1751470"/>
              <a:ext cx="4029562" cy="1494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100" b="1" i="1" dirty="0">
                  <a:solidFill>
                    <a:srgbClr val="E63C3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FIRST</a:t>
              </a:r>
              <a:r>
                <a:rPr lang="en-US" altLang="ko-KR" sz="1100" b="1" dirty="0">
                  <a:solidFill>
                    <a:srgbClr val="E63C3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LEGO League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는 창의적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·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혁신적인 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21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세기의 엔지니어 양성을 위해 </a:t>
              </a:r>
              <a:r>
                <a:rPr lang="ko-KR" altLang="en-US" sz="11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미국의 </a:t>
              </a:r>
              <a:r>
                <a:rPr lang="en-US" altLang="ko-KR" sz="1100" b="1" i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FIRST</a:t>
              </a:r>
              <a:r>
                <a:rPr lang="ko-KR" altLang="en-US" sz="11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재단과 덴마크의 </a:t>
              </a:r>
              <a:r>
                <a:rPr lang="en-US" altLang="ko-KR" sz="11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LEGO</a:t>
              </a:r>
              <a:r>
                <a:rPr lang="ko-KR" altLang="en-US" sz="11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그룹이 제휴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하여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1998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년부터 개최하는 </a:t>
              </a:r>
              <a:r>
                <a:rPr lang="ko-KR" altLang="en-US" sz="1100" b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글로벌 </a:t>
              </a:r>
              <a:r>
                <a:rPr lang="ko-KR" altLang="en-US" sz="1100" b="1" dirty="0" err="1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로봇대회</a:t>
              </a:r>
              <a:r>
                <a:rPr lang="ko-KR" altLang="en-US" sz="1100" dirty="0" err="1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입니다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100" i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FIRST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LEGO League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는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전 세계에서 개최되는 로봇대회를    대표하는 세계 최대 규모의 </a:t>
              </a:r>
              <a:r>
                <a:rPr lang="ko-KR" altLang="en-US" sz="1100" dirty="0" err="1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로봇대회입니다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100" i="1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FIRST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LEGO League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는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 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경쟁보다 협력을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, 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결과보다 과정을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,   </a:t>
              </a:r>
              <a:r>
                <a:rPr lang="ko-KR" altLang="en-US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기능보다 역량에 가치를 둡니다</a:t>
              </a:r>
              <a:r>
                <a:rPr lang="en-US" altLang="ko-KR" sz="11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Light" panose="00000300000000000000" pitchFamily="50" charset="-127"/>
                </a:rPr>
                <a:t>. </a:t>
              </a: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7738420" y="1427998"/>
              <a:ext cx="3837902" cy="254736"/>
            </a:xfrm>
            <a:prstGeom prst="rect">
              <a:avLst/>
            </a:prstGeom>
            <a:solidFill>
              <a:srgbClr val="E63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Inspiring Youth Through Hands-on STEM Learning!</a:t>
              </a:r>
              <a:endPara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250648" y="3603840"/>
            <a:ext cx="524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chemeClr val="bg1">
                    <a:lumMod val="6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 </a:t>
            </a:r>
            <a:r>
              <a:rPr lang="en-US" altLang="ko-KR" b="1" dirty="0">
                <a:solidFill>
                  <a:schemeClr val="bg1">
                    <a:lumMod val="6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LEGO League</a:t>
            </a:r>
            <a:r>
              <a:rPr lang="ko-KR" altLang="en-US" b="1" dirty="0">
                <a:solidFill>
                  <a:schemeClr val="bg1">
                    <a:lumMod val="6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는 미래 역량 교육의 표본입니다</a:t>
            </a:r>
            <a:r>
              <a:rPr lang="en-US" altLang="ko-KR" b="1" dirty="0">
                <a:solidFill>
                  <a:schemeClr val="bg1">
                    <a:lumMod val="6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. </a:t>
            </a:r>
            <a:endParaRPr lang="ko-KR" altLang="en-US" b="1" dirty="0">
              <a:solidFill>
                <a:schemeClr val="bg1">
                  <a:lumMod val="6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grpSp>
        <p:nvGrpSpPr>
          <p:cNvPr id="25" name="Group 4"/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2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8" name="Group 8"/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29" name="AutoShape 7"/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9"/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31" name="Group 12"/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32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13"/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Freeform 14"/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36" name="Group 17"/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3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8"/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8" name="Freeform 31"/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9" name="Freeform 32"/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87" name="그림 86">
            <a:extLst>
              <a:ext uri="{FF2B5EF4-FFF2-40B4-BE49-F238E27FC236}">
                <a16:creationId xmlns:a16="http://schemas.microsoft.com/office/drawing/2014/main" id="{5D2545C9-CB9D-9EF7-59F6-D4DF8793D2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88" name="그림 87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45F0204C-B571-323B-9513-B13AD9F8C9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30F0F469-DC57-E83A-1B07-540BF7E42E40}"/>
              </a:ext>
            </a:extLst>
          </p:cNvPr>
          <p:cNvSpPr txBox="1"/>
          <p:nvPr/>
        </p:nvSpPr>
        <p:spPr>
          <a:xfrm>
            <a:off x="2812280" y="6514915"/>
            <a:ext cx="931495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# </a:t>
            </a:r>
            <a:r>
              <a:rPr kumimoji="0" lang="en-US" altLang="ko-K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FIRST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재단은 청소년이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미래를 준비하고 미래의 리더로 자랄 수 있도록 영감을 주기 위해 미국의 발명가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Dean Kamen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이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1989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년 설립한 비영리 기관입니다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.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AED4B8C-7BB2-7B59-8880-4AF4B1A248D9}"/>
              </a:ext>
            </a:extLst>
          </p:cNvPr>
          <p:cNvSpPr txBox="1"/>
          <p:nvPr/>
        </p:nvSpPr>
        <p:spPr>
          <a:xfrm>
            <a:off x="4200494" y="5904116"/>
            <a:ext cx="15327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우리는 문제해결을 위해</a:t>
            </a:r>
            <a:endParaRPr lang="en-US" altLang="ko-KR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창의성과 끈기를 사용한다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endParaRPr lang="ko-KR" altLang="en-US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148EC0F-3DAE-E5AE-67F3-698007AF3009}"/>
              </a:ext>
            </a:extLst>
          </p:cNvPr>
          <p:cNvSpPr txBox="1"/>
          <p:nvPr/>
        </p:nvSpPr>
        <p:spPr>
          <a:xfrm>
            <a:off x="9039267" y="5862722"/>
            <a:ext cx="1039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우리는 함께할 때</a:t>
            </a:r>
            <a:endParaRPr lang="en-US" altLang="ko-KR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더 강해진다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endParaRPr lang="ko-KR" altLang="en-US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7B08642-C280-F4E9-02F8-09DDB6F232F4}"/>
              </a:ext>
            </a:extLst>
          </p:cNvPr>
          <p:cNvSpPr txBox="1"/>
          <p:nvPr/>
        </p:nvSpPr>
        <p:spPr>
          <a:xfrm>
            <a:off x="7256610" y="5899425"/>
            <a:ext cx="15327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우리는 서로를 존중하고</a:t>
            </a:r>
            <a:endParaRPr lang="en-US" altLang="ko-KR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서로의 차이점을 포용한다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endParaRPr lang="ko-KR" altLang="en-US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7120D08-03A8-2536-CF76-67F865963098}"/>
              </a:ext>
            </a:extLst>
          </p:cNvPr>
          <p:cNvSpPr txBox="1"/>
          <p:nvPr/>
        </p:nvSpPr>
        <p:spPr>
          <a:xfrm>
            <a:off x="2812279" y="5916608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우리는 새로운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기술과</a:t>
            </a:r>
            <a:endParaRPr lang="en-US" altLang="ko-KR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아이디어를 탐구한다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C292BFB-F37F-1332-CC43-40D3BA5B9CC3}"/>
              </a:ext>
            </a:extLst>
          </p:cNvPr>
          <p:cNvSpPr txBox="1"/>
          <p:nvPr/>
        </p:nvSpPr>
        <p:spPr>
          <a:xfrm>
            <a:off x="5789206" y="5915943"/>
            <a:ext cx="1447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우리는 세상을 개선하기</a:t>
            </a:r>
            <a:endParaRPr lang="en-US" altLang="ko-KR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위해 배운 것을 적용한다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89C8AB0D-476C-BA47-7593-EF3AB62FAE47}"/>
              </a:ext>
            </a:extLst>
          </p:cNvPr>
          <p:cNvGrpSpPr/>
          <p:nvPr/>
        </p:nvGrpSpPr>
        <p:grpSpPr>
          <a:xfrm>
            <a:off x="2856460" y="4685123"/>
            <a:ext cx="1227032" cy="1192786"/>
            <a:chOff x="2856460" y="4380323"/>
            <a:chExt cx="1227032" cy="1192786"/>
          </a:xfrm>
        </p:grpSpPr>
        <p:sp>
          <p:nvSpPr>
            <p:cNvPr id="129" name="타원 128">
              <a:extLst>
                <a:ext uri="{FF2B5EF4-FFF2-40B4-BE49-F238E27FC236}">
                  <a16:creationId xmlns:a16="http://schemas.microsoft.com/office/drawing/2014/main" id="{214F0EE2-729B-3B44-7176-F8DDC69C067A}"/>
                </a:ext>
              </a:extLst>
            </p:cNvPr>
            <p:cNvSpPr/>
            <p:nvPr/>
          </p:nvSpPr>
          <p:spPr>
            <a:xfrm>
              <a:off x="2856460" y="4380323"/>
              <a:ext cx="1227032" cy="1192786"/>
            </a:xfrm>
            <a:prstGeom prst="ellipse">
              <a:avLst/>
            </a:prstGeom>
            <a:solidFill>
              <a:srgbClr val="5C298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9FE533A-336D-7E7E-6C52-63A9CDEC3F21}"/>
                </a:ext>
              </a:extLst>
            </p:cNvPr>
            <p:cNvSpPr txBox="1"/>
            <p:nvPr/>
          </p:nvSpPr>
          <p:spPr>
            <a:xfrm>
              <a:off x="2908911" y="4572837"/>
              <a:ext cx="1086040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5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Discovery</a:t>
              </a:r>
              <a:endParaRPr lang="ko-KR" altLang="en-US" sz="15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AB08F1CC-F29A-05EE-44C4-283561E29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762" b="96032" l="8333" r="95513">
                          <a14:foregroundMark x1="35897" y1="4762" x2="35897" y2="4762"/>
                          <a14:foregroundMark x1="58333" y1="46825" x2="58333" y2="46825"/>
                          <a14:foregroundMark x1="95513" y1="88095" x2="95513" y2="88095"/>
                          <a14:foregroundMark x1="89744" y1="96032" x2="89744" y2="96032"/>
                          <a14:backgroundMark x1="80769" y1="17460" x2="80769" y2="17460"/>
                          <a14:backgroundMark x1="80769" y1="17460" x2="80769" y2="17460"/>
                          <a14:backgroundMark x1="80769" y1="17460" x2="80769" y2="17460"/>
                          <a14:backgroundMark x1="80769" y1="18254" x2="80769" y2="18254"/>
                          <a14:backgroundMark x1="90385" y1="30159" x2="90385" y2="3015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47002" y="4883828"/>
              <a:ext cx="653445" cy="527782"/>
            </a:xfrm>
            <a:prstGeom prst="rect">
              <a:avLst/>
            </a:prstGeom>
          </p:spPr>
        </p:pic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87D966CF-C035-1FAF-A875-D20E06490E19}"/>
              </a:ext>
            </a:extLst>
          </p:cNvPr>
          <p:cNvGrpSpPr/>
          <p:nvPr/>
        </p:nvGrpSpPr>
        <p:grpSpPr>
          <a:xfrm>
            <a:off x="4368524" y="4672012"/>
            <a:ext cx="1270830" cy="1192786"/>
            <a:chOff x="4368524" y="4367212"/>
            <a:chExt cx="1270830" cy="1192786"/>
          </a:xfrm>
        </p:grpSpPr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00A792F7-5449-DDFC-292F-E5ED9787A3F2}"/>
                </a:ext>
              </a:extLst>
            </p:cNvPr>
            <p:cNvSpPr/>
            <p:nvPr/>
          </p:nvSpPr>
          <p:spPr>
            <a:xfrm>
              <a:off x="4368524" y="4367212"/>
              <a:ext cx="1227032" cy="1192786"/>
            </a:xfrm>
            <a:prstGeom prst="ellipse">
              <a:avLst/>
            </a:prstGeom>
            <a:solidFill>
              <a:srgbClr val="BE161D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24A6643-7448-316D-170C-105B2E6D44A0}"/>
                </a:ext>
              </a:extLst>
            </p:cNvPr>
            <p:cNvSpPr txBox="1"/>
            <p:nvPr/>
          </p:nvSpPr>
          <p:spPr>
            <a:xfrm>
              <a:off x="4374309" y="4572836"/>
              <a:ext cx="12650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5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Innovation</a:t>
              </a:r>
              <a:endParaRPr lang="ko-KR" altLang="en-US" sz="15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35FD1CC-CF42-4A6A-E148-8402BFE6D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264" b="95349" l="7643" r="94268">
                          <a14:foregroundMark x1="77070" y1="10078" x2="77070" y2="10078"/>
                          <a14:foregroundMark x1="47134" y1="29845" x2="47134" y2="29845"/>
                          <a14:foregroundMark x1="45860" y1="35659" x2="45860" y2="35659"/>
                          <a14:foregroundMark x1="55414" y1="37984" x2="55414" y2="37984"/>
                          <a14:foregroundMark x1="52866" y1="41860" x2="52866" y2="41860"/>
                          <a14:foregroundMark x1="63694" y1="5039" x2="63694" y2="5039"/>
                          <a14:foregroundMark x1="42038" y1="4264" x2="42038" y2="4264"/>
                          <a14:foregroundMark x1="94268" y1="36434" x2="94268" y2="36434"/>
                          <a14:foregroundMark x1="47134" y1="89535" x2="47134" y2="89535"/>
                          <a14:foregroundMark x1="56688" y1="95349" x2="56688" y2="9534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9503" y="4851138"/>
              <a:ext cx="354189" cy="582043"/>
            </a:xfrm>
            <a:prstGeom prst="rect">
              <a:avLst/>
            </a:prstGeom>
          </p:spPr>
        </p:pic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9C803800-A059-CF06-5D0E-F7BD662F9E6A}"/>
              </a:ext>
            </a:extLst>
          </p:cNvPr>
          <p:cNvGrpSpPr/>
          <p:nvPr/>
        </p:nvGrpSpPr>
        <p:grpSpPr>
          <a:xfrm>
            <a:off x="5885596" y="4685123"/>
            <a:ext cx="1265045" cy="1192786"/>
            <a:chOff x="5885596" y="4380323"/>
            <a:chExt cx="1265045" cy="1192786"/>
          </a:xfrm>
        </p:grpSpPr>
        <p:sp>
          <p:nvSpPr>
            <p:cNvPr id="132" name="타원 131">
              <a:extLst>
                <a:ext uri="{FF2B5EF4-FFF2-40B4-BE49-F238E27FC236}">
                  <a16:creationId xmlns:a16="http://schemas.microsoft.com/office/drawing/2014/main" id="{9267D611-6BE6-66B3-1B80-715BDFD73DF2}"/>
                </a:ext>
              </a:extLst>
            </p:cNvPr>
            <p:cNvSpPr/>
            <p:nvPr/>
          </p:nvSpPr>
          <p:spPr>
            <a:xfrm>
              <a:off x="5902186" y="4380323"/>
              <a:ext cx="1227032" cy="1192786"/>
            </a:xfrm>
            <a:prstGeom prst="ellipse">
              <a:avLst/>
            </a:prstGeom>
            <a:solidFill>
              <a:srgbClr val="009549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EEB5E3B-063B-5F52-D966-18F708FFAADB}"/>
                </a:ext>
              </a:extLst>
            </p:cNvPr>
            <p:cNvSpPr txBox="1"/>
            <p:nvPr/>
          </p:nvSpPr>
          <p:spPr>
            <a:xfrm>
              <a:off x="5885596" y="4568582"/>
              <a:ext cx="12650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5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Impact</a:t>
              </a:r>
              <a:endParaRPr lang="ko-KR" altLang="en-US" sz="15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62C460D7-23BA-634D-ACDB-362BD352D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463" b="91045" l="6936" r="89017">
                          <a14:foregroundMark x1="71676" y1="25373" x2="71676" y2="25373"/>
                          <a14:foregroundMark x1="85549" y1="76119" x2="85549" y2="76119"/>
                          <a14:foregroundMark x1="32370" y1="22388" x2="32370" y2="22388"/>
                          <a14:foregroundMark x1="7514" y1="55224" x2="7514" y2="55224"/>
                          <a14:foregroundMark x1="34104" y1="79104" x2="34104" y2="79104"/>
                          <a14:foregroundMark x1="44509" y1="91045" x2="44509" y2="91045"/>
                          <a14:foregroundMark x1="53757" y1="7463" x2="53757" y2="746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75638" y="4946798"/>
              <a:ext cx="880127" cy="340858"/>
            </a:xfrm>
            <a:prstGeom prst="rect">
              <a:avLst/>
            </a:prstGeom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6764906-F9AD-9C1C-E7E0-56188F4C1E8F}"/>
              </a:ext>
            </a:extLst>
          </p:cNvPr>
          <p:cNvGrpSpPr/>
          <p:nvPr/>
        </p:nvGrpSpPr>
        <p:grpSpPr>
          <a:xfrm>
            <a:off x="7385867" y="4665619"/>
            <a:ext cx="1265045" cy="1192786"/>
            <a:chOff x="7385867" y="4360819"/>
            <a:chExt cx="1265045" cy="1192786"/>
          </a:xfrm>
        </p:grpSpPr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9B6FF9EE-EB2A-C055-A797-B11FF58B70BC}"/>
                </a:ext>
              </a:extLst>
            </p:cNvPr>
            <p:cNvSpPr/>
            <p:nvPr/>
          </p:nvSpPr>
          <p:spPr>
            <a:xfrm>
              <a:off x="7396793" y="4360819"/>
              <a:ext cx="1227032" cy="1192786"/>
            </a:xfrm>
            <a:prstGeom prst="ellipse">
              <a:avLst/>
            </a:prstGeom>
            <a:solidFill>
              <a:srgbClr val="5C288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1C34586-6926-D938-3F1C-A5CD4B68E045}"/>
                </a:ext>
              </a:extLst>
            </p:cNvPr>
            <p:cNvSpPr txBox="1"/>
            <p:nvPr/>
          </p:nvSpPr>
          <p:spPr>
            <a:xfrm>
              <a:off x="7385867" y="4568583"/>
              <a:ext cx="12650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5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Inclusion</a:t>
              </a:r>
              <a:endParaRPr lang="ko-KR" altLang="en-US" sz="15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D0643149-0912-209A-06E4-B7F4E6F5A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703" b="94054" l="9524" r="94643">
                          <a14:foregroundMark x1="38690" y1="9730" x2="38690" y2="9730"/>
                          <a14:foregroundMark x1="54167" y1="8108" x2="54167" y2="8108"/>
                          <a14:foregroundMark x1="71429" y1="10811" x2="71429" y2="10811"/>
                          <a14:foregroundMark x1="54167" y1="2703" x2="54167" y2="2703"/>
                          <a14:foregroundMark x1="86905" y1="37297" x2="86905" y2="37297"/>
                          <a14:foregroundMark x1="86905" y1="67027" x2="86905" y2="67027"/>
                          <a14:foregroundMark x1="94643" y1="78378" x2="94643" y2="78378"/>
                          <a14:foregroundMark x1="45833" y1="80000" x2="45833" y2="80000"/>
                          <a14:foregroundMark x1="73810" y1="94054" x2="73810" y2="94054"/>
                          <a14:foregroundMark x1="69643" y1="7027" x2="69643" y2="702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748139" y="4838468"/>
              <a:ext cx="524340" cy="577398"/>
            </a:xfrm>
            <a:prstGeom prst="rect">
              <a:avLst/>
            </a:prstGeom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0D63034B-E209-E332-E7C8-6DC0B7A932BB}"/>
              </a:ext>
            </a:extLst>
          </p:cNvPr>
          <p:cNvGrpSpPr/>
          <p:nvPr/>
        </p:nvGrpSpPr>
        <p:grpSpPr>
          <a:xfrm>
            <a:off x="8745107" y="4633196"/>
            <a:ext cx="1651376" cy="1192786"/>
            <a:chOff x="8745107" y="4328396"/>
            <a:chExt cx="1651376" cy="1192786"/>
          </a:xfrm>
        </p:grpSpPr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C2AF35A2-41A6-8337-C66B-6138D6DEC57D}"/>
                </a:ext>
              </a:extLst>
            </p:cNvPr>
            <p:cNvSpPr/>
            <p:nvPr/>
          </p:nvSpPr>
          <p:spPr>
            <a:xfrm>
              <a:off x="8945280" y="4328396"/>
              <a:ext cx="1227032" cy="1192786"/>
            </a:xfrm>
            <a:prstGeom prst="ellipse">
              <a:avLst/>
            </a:prstGeom>
            <a:solidFill>
              <a:srgbClr val="BE161D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DF8A44A-1EFF-EBAC-1EEF-6C5DFCC340B1}"/>
                </a:ext>
              </a:extLst>
            </p:cNvPr>
            <p:cNvSpPr txBox="1"/>
            <p:nvPr/>
          </p:nvSpPr>
          <p:spPr>
            <a:xfrm>
              <a:off x="8745107" y="4568582"/>
              <a:ext cx="1651376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5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Teamwork</a:t>
              </a:r>
              <a:endParaRPr lang="ko-KR" altLang="en-US" sz="15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CA860A18-0A6C-E07D-DE82-B6494647A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091" b="97403" l="9474" r="95263">
                          <a14:foregroundMark x1="57895" y1="22727" x2="57895" y2="22727"/>
                          <a14:foregroundMark x1="40526" y1="21429" x2="40526" y2="21429"/>
                          <a14:foregroundMark x1="46316" y1="79870" x2="46316" y2="79870"/>
                          <a14:foregroundMark x1="21579" y1="92857" x2="21579" y2="92857"/>
                          <a14:foregroundMark x1="20526" y1="97403" x2="20526" y2="97403"/>
                          <a14:foregroundMark x1="47368" y1="79221" x2="47368" y2="79221"/>
                          <a14:foregroundMark x1="42105" y1="76623" x2="42105" y2="76623"/>
                          <a14:foregroundMark x1="42105" y1="76623" x2="42105" y2="76623"/>
                          <a14:foregroundMark x1="47895" y1="81169" x2="47895" y2="81169"/>
                          <a14:foregroundMark x1="9474" y1="75325" x2="9474" y2="75325"/>
                          <a14:foregroundMark x1="72632" y1="40909" x2="72632" y2="40909"/>
                          <a14:foregroundMark x1="91053" y1="24026" x2="91053" y2="24026"/>
                          <a14:foregroundMark x1="95263" y1="28571" x2="95263" y2="28571"/>
                          <a14:foregroundMark x1="82105" y1="9091" x2="82105" y2="9091"/>
                          <a14:backgroundMark x1="42632" y1="76623" x2="42632" y2="7662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38623" y="4822394"/>
              <a:ext cx="703997" cy="570608"/>
            </a:xfrm>
            <a:prstGeom prst="rect">
              <a:avLst/>
            </a:prstGeom>
          </p:spPr>
        </p:pic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9A12A6B-AB07-D256-3513-554386585500}"/>
              </a:ext>
            </a:extLst>
          </p:cNvPr>
          <p:cNvGrpSpPr/>
          <p:nvPr/>
        </p:nvGrpSpPr>
        <p:grpSpPr>
          <a:xfrm>
            <a:off x="10238784" y="4633196"/>
            <a:ext cx="1651376" cy="1192786"/>
            <a:chOff x="10238784" y="4328396"/>
            <a:chExt cx="1651376" cy="1192786"/>
          </a:xfrm>
        </p:grpSpPr>
        <p:sp>
          <p:nvSpPr>
            <p:cNvPr id="186" name="타원 185">
              <a:extLst>
                <a:ext uri="{FF2B5EF4-FFF2-40B4-BE49-F238E27FC236}">
                  <a16:creationId xmlns:a16="http://schemas.microsoft.com/office/drawing/2014/main" id="{CACB0C10-3E9D-0330-382F-BCB6DE184B5E}"/>
                </a:ext>
              </a:extLst>
            </p:cNvPr>
            <p:cNvSpPr/>
            <p:nvPr/>
          </p:nvSpPr>
          <p:spPr>
            <a:xfrm>
              <a:off x="10448198" y="4328396"/>
              <a:ext cx="1227032" cy="1192786"/>
            </a:xfrm>
            <a:prstGeom prst="ellipse">
              <a:avLst/>
            </a:prstGeom>
            <a:solidFill>
              <a:srgbClr val="009549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23EB15E-5004-EFA7-4A0F-923363ED3F5E}"/>
                </a:ext>
              </a:extLst>
            </p:cNvPr>
            <p:cNvSpPr txBox="1"/>
            <p:nvPr/>
          </p:nvSpPr>
          <p:spPr>
            <a:xfrm>
              <a:off x="10238784" y="4568582"/>
              <a:ext cx="1651376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5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>Fun</a:t>
              </a:r>
              <a:endParaRPr lang="ko-KR" altLang="en-US" sz="15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2E958B2B-8093-0E47-98CE-37EFC593F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212" b="95192" l="9596" r="90404">
                          <a14:foregroundMark x1="51515" y1="7212" x2="51515" y2="7212"/>
                          <a14:foregroundMark x1="28283" y1="15865" x2="28283" y2="15865"/>
                          <a14:foregroundMark x1="75253" y1="14904" x2="75253" y2="14904"/>
                          <a14:foregroundMark x1="77778" y1="31250" x2="77778" y2="31250"/>
                          <a14:foregroundMark x1="91414" y1="54808" x2="91414" y2="54808"/>
                          <a14:foregroundMark x1="20202" y1="39904" x2="20202" y2="39904"/>
                          <a14:foregroundMark x1="66667" y1="53365" x2="66667" y2="53365"/>
                          <a14:foregroundMark x1="37374" y1="54808" x2="37374" y2="54808"/>
                          <a14:foregroundMark x1="55051" y1="85577" x2="55051" y2="85577"/>
                          <a14:foregroundMark x1="36364" y1="92788" x2="36364" y2="92788"/>
                          <a14:foregroundMark x1="65152" y1="95192" x2="65152" y2="9519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75901" y="4816145"/>
              <a:ext cx="566838" cy="595465"/>
            </a:xfrm>
            <a:prstGeom prst="rect">
              <a:avLst/>
            </a:prstGeom>
          </p:spPr>
        </p:pic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29B6E1D2-A053-F645-8215-52E45ABB89AA}"/>
              </a:ext>
            </a:extLst>
          </p:cNvPr>
          <p:cNvSpPr txBox="1"/>
          <p:nvPr/>
        </p:nvSpPr>
        <p:spPr>
          <a:xfrm>
            <a:off x="10420695" y="5862722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우리는 우리가 하는</a:t>
            </a:r>
            <a:endParaRPr lang="en-US" altLang="ko-KR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algn="ctr"/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일을 즐기고 축하한다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  <a:endParaRPr lang="ko-KR" altLang="en-US" sz="10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3EE8E77D-5893-BC79-A2C8-EDB73802E0D2}"/>
              </a:ext>
            </a:extLst>
          </p:cNvPr>
          <p:cNvSpPr txBox="1"/>
          <p:nvPr/>
        </p:nvSpPr>
        <p:spPr>
          <a:xfrm>
            <a:off x="2746442" y="4174619"/>
            <a:ext cx="569822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500" b="1" i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FIRST</a:t>
            </a:r>
            <a:r>
              <a:rPr lang="en-US" altLang="ko-KR" sz="15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 LEGO League</a:t>
            </a:r>
            <a:r>
              <a:rPr lang="ko-KR" altLang="en-US" sz="15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의 </a:t>
            </a:r>
            <a:r>
              <a:rPr lang="en-US" altLang="ko-KR" sz="15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Core Value(</a:t>
            </a:r>
            <a:r>
              <a:rPr lang="ko-KR" altLang="en-US" sz="15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핵심가치</a:t>
            </a:r>
            <a:r>
              <a:rPr lang="en-US" altLang="ko-KR" sz="15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)</a:t>
            </a:r>
            <a:endParaRPr lang="ko-KR" altLang="en-US" sz="15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4" name="그림 73" descr="사람, 가장이(가) 표시된 사진&#10;&#10;자동 생성된 설명">
            <a:extLst>
              <a:ext uri="{FF2B5EF4-FFF2-40B4-BE49-F238E27FC236}">
                <a16:creationId xmlns:a16="http://schemas.microsoft.com/office/drawing/2014/main" id="{C35D745D-10E6-D1B7-657B-284B9379C9B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34" y="736945"/>
            <a:ext cx="5212532" cy="25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8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35282" y="701823"/>
            <a:ext cx="634115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어린이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청소년의 과학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기술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공학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수학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(</a:t>
            </a:r>
            <a:r>
              <a:rPr lang="en-US" altLang="ko-KR" sz="2500" spc="-150" dirty="0">
                <a:solidFill>
                  <a:srgbClr val="E63C3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STEM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)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축제</a:t>
            </a:r>
            <a:endParaRPr lang="ko-KR" altLang="en-US" sz="2500" spc="-15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4332" y="1191349"/>
            <a:ext cx="7473456" cy="52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각 연령별 리그에 참가하며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학생들은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STEAM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의 기본을 이해하고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그 과정에서 학습 습관과 자신감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팀워크 역량을 쌓고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대회에 참가해 자신이 쌓은 역량을 극대화하는 흥미진진한 경험을 하게 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sp>
        <p:nvSpPr>
          <p:cNvPr id="24" name="타원 23"/>
          <p:cNvSpPr/>
          <p:nvPr/>
        </p:nvSpPr>
        <p:spPr>
          <a:xfrm>
            <a:off x="2887437" y="5887316"/>
            <a:ext cx="283610" cy="283610"/>
          </a:xfrm>
          <a:prstGeom prst="ellipse">
            <a:avLst/>
          </a:prstGeom>
          <a:solidFill>
            <a:srgbClr val="3231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1047" y="5887316"/>
            <a:ext cx="2390398" cy="490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LEGO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Light" panose="00000300000000000000" pitchFamily="50" charset="-127"/>
              </a:rPr>
              <a:t>®</a:t>
            </a: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DUPLO</a:t>
            </a: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블록을 이용해 작품을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제작하며 </a:t>
            </a: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STEAM</a:t>
            </a: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의 기초를 학습함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5706837" y="5892457"/>
            <a:ext cx="283610" cy="283610"/>
          </a:xfrm>
          <a:prstGeom prst="ellipse">
            <a:avLst/>
          </a:prstGeom>
          <a:solidFill>
            <a:srgbClr val="3231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2</a:t>
            </a:r>
          </a:p>
        </p:txBody>
      </p:sp>
      <p:sp>
        <p:nvSpPr>
          <p:cNvPr id="30" name="타원 29"/>
          <p:cNvSpPr/>
          <p:nvPr/>
        </p:nvSpPr>
        <p:spPr>
          <a:xfrm>
            <a:off x="8437192" y="5892457"/>
            <a:ext cx="283610" cy="283610"/>
          </a:xfrm>
          <a:prstGeom prst="ellipse">
            <a:avLst/>
          </a:prstGeom>
          <a:solidFill>
            <a:srgbClr val="3231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3</a:t>
            </a: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1ADA556-4CE6-D11C-3DF4-11CA06B11B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611"/>
          <a:stretch/>
        </p:blipFill>
        <p:spPr>
          <a:xfrm>
            <a:off x="2982687" y="2581627"/>
            <a:ext cx="5253263" cy="3202496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AE7C643A-C0F7-0B03-5910-271848BBDFD6}"/>
              </a:ext>
            </a:extLst>
          </p:cNvPr>
          <p:cNvSpPr txBox="1"/>
          <p:nvPr/>
        </p:nvSpPr>
        <p:spPr>
          <a:xfrm>
            <a:off x="5990447" y="5890538"/>
            <a:ext cx="2239153" cy="49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LEGO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Light" panose="00000300000000000000" pitchFamily="50" charset="-127"/>
              </a:rPr>
              <a:t>®</a:t>
            </a: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 </a:t>
            </a: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Spike </a:t>
            </a:r>
            <a:r>
              <a:rPr lang="en-US" altLang="ko-KR" sz="11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Essensial</a:t>
            </a: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을 이용해 로봇을 설계</a:t>
            </a: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·</a:t>
            </a: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제작하는 과정을 실습함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6CE7653-7131-6B79-9952-C6959496E22D}"/>
              </a:ext>
            </a:extLst>
          </p:cNvPr>
          <p:cNvSpPr txBox="1"/>
          <p:nvPr/>
        </p:nvSpPr>
        <p:spPr>
          <a:xfrm>
            <a:off x="8720802" y="5887316"/>
            <a:ext cx="2284600" cy="6932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비판적 사고와 </a:t>
            </a: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STEAM </a:t>
            </a: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기술을 이용해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로봇을 만들어 미션을 수행하고</a:t>
            </a:r>
            <a:r>
              <a:rPr lang="en-US" altLang="ko-KR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ko-KR" altLang="en-US" sz="11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혁신적 아이디어를 </a:t>
            </a:r>
            <a:r>
              <a:rPr lang="ko-KR" altLang="en-US" sz="11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연구조사함</a:t>
            </a:r>
            <a:endParaRPr lang="en-US" altLang="ko-KR" sz="11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pic>
        <p:nvPicPr>
          <p:cNvPr id="127" name="그림 126">
            <a:extLst>
              <a:ext uri="{FF2B5EF4-FFF2-40B4-BE49-F238E27FC236}">
                <a16:creationId xmlns:a16="http://schemas.microsoft.com/office/drawing/2014/main" id="{E22A21FB-6701-8356-A505-66FDEAFE0E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419"/>
          <a:stretch/>
        </p:blipFill>
        <p:spPr>
          <a:xfrm>
            <a:off x="8532442" y="2581627"/>
            <a:ext cx="2456830" cy="3202496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4A2FF9B8-BFD2-6417-33AC-F689D66DD3E1}"/>
              </a:ext>
            </a:extLst>
          </p:cNvPr>
          <p:cNvSpPr txBox="1"/>
          <p:nvPr/>
        </p:nvSpPr>
        <p:spPr>
          <a:xfrm>
            <a:off x="2835342" y="1863219"/>
            <a:ext cx="785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시즌 주제 </a:t>
            </a:r>
            <a:r>
              <a:rPr lang="en-US" altLang="ko-KR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매년 전 세계의 과학자들이 논의하여 시즌 주제를 선정</a:t>
            </a:r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5" name="자유형 3">
            <a:extLst>
              <a:ext uri="{FF2B5EF4-FFF2-40B4-BE49-F238E27FC236}">
                <a16:creationId xmlns:a16="http://schemas.microsoft.com/office/drawing/2014/main" id="{1B1327A4-E5E6-3939-4EFD-BBD9C9110402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57" name="Group 4">
            <a:extLst>
              <a:ext uri="{FF2B5EF4-FFF2-40B4-BE49-F238E27FC236}">
                <a16:creationId xmlns:a16="http://schemas.microsoft.com/office/drawing/2014/main" id="{1740C975-E6E6-017F-C28C-9D29A95E4D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83" name="AutoShape 3">
              <a:extLst>
                <a:ext uri="{FF2B5EF4-FFF2-40B4-BE49-F238E27FC236}">
                  <a16:creationId xmlns:a16="http://schemas.microsoft.com/office/drawing/2014/main" id="{8D97009E-536C-37ED-77B3-C526220BD57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00BEBC9B-FA7D-90AF-12A6-38082FBB6B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85" name="Group 4">
            <a:extLst>
              <a:ext uri="{FF2B5EF4-FFF2-40B4-BE49-F238E27FC236}">
                <a16:creationId xmlns:a16="http://schemas.microsoft.com/office/drawing/2014/main" id="{D1F84844-3AE4-8ADF-69FA-E0EC0304DED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86" name="AutoShape 3">
              <a:extLst>
                <a:ext uri="{FF2B5EF4-FFF2-40B4-BE49-F238E27FC236}">
                  <a16:creationId xmlns:a16="http://schemas.microsoft.com/office/drawing/2014/main" id="{309236BB-B9AF-5656-2DAF-03A1757B405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7" name="Freeform 5">
              <a:extLst>
                <a:ext uri="{FF2B5EF4-FFF2-40B4-BE49-F238E27FC236}">
                  <a16:creationId xmlns:a16="http://schemas.microsoft.com/office/drawing/2014/main" id="{FAC9755A-2E14-C22E-8667-624F92FDDB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88" name="Group 8">
            <a:extLst>
              <a:ext uri="{FF2B5EF4-FFF2-40B4-BE49-F238E27FC236}">
                <a16:creationId xmlns:a16="http://schemas.microsoft.com/office/drawing/2014/main" id="{6D6F6A1B-4924-2ADF-25C9-052FED6D3B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90" name="AutoShape 7">
              <a:extLst>
                <a:ext uri="{FF2B5EF4-FFF2-40B4-BE49-F238E27FC236}">
                  <a16:creationId xmlns:a16="http://schemas.microsoft.com/office/drawing/2014/main" id="{C6312D8A-3B4D-8FA9-42E5-D0072A562E4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1" name="Freeform 9">
              <a:extLst>
                <a:ext uri="{FF2B5EF4-FFF2-40B4-BE49-F238E27FC236}">
                  <a16:creationId xmlns:a16="http://schemas.microsoft.com/office/drawing/2014/main" id="{FA622231-ADC1-F295-2047-A9D6A7C949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2" name="Group 12">
            <a:extLst>
              <a:ext uri="{FF2B5EF4-FFF2-40B4-BE49-F238E27FC236}">
                <a16:creationId xmlns:a16="http://schemas.microsoft.com/office/drawing/2014/main" id="{4D5909ED-78BF-4528-D70E-9CDA674712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93" name="AutoShape 11">
              <a:extLst>
                <a:ext uri="{FF2B5EF4-FFF2-40B4-BE49-F238E27FC236}">
                  <a16:creationId xmlns:a16="http://schemas.microsoft.com/office/drawing/2014/main" id="{1F70D30F-7C7C-F024-2E4F-5CC49EE49C8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Freeform 13">
              <a:extLst>
                <a:ext uri="{FF2B5EF4-FFF2-40B4-BE49-F238E27FC236}">
                  <a16:creationId xmlns:a16="http://schemas.microsoft.com/office/drawing/2014/main" id="{8E9D1946-F56A-9BFB-A61C-5A3FE2A0A9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5" name="Freeform 14">
              <a:extLst>
                <a:ext uri="{FF2B5EF4-FFF2-40B4-BE49-F238E27FC236}">
                  <a16:creationId xmlns:a16="http://schemas.microsoft.com/office/drawing/2014/main" id="{A1A16C2D-FA40-6508-BA3E-96DB180B2C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6" name="Group 17">
            <a:extLst>
              <a:ext uri="{FF2B5EF4-FFF2-40B4-BE49-F238E27FC236}">
                <a16:creationId xmlns:a16="http://schemas.microsoft.com/office/drawing/2014/main" id="{04C5EB4F-CB39-8054-A055-4FAA1E36BF3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97" name="AutoShape 16">
              <a:extLst>
                <a:ext uri="{FF2B5EF4-FFF2-40B4-BE49-F238E27FC236}">
                  <a16:creationId xmlns:a16="http://schemas.microsoft.com/office/drawing/2014/main" id="{BC457425-C141-5D2C-0AC8-918C6C3CF5C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18">
              <a:extLst>
                <a:ext uri="{FF2B5EF4-FFF2-40B4-BE49-F238E27FC236}">
                  <a16:creationId xmlns:a16="http://schemas.microsoft.com/office/drawing/2014/main" id="{AF539CBC-FD8D-A6F6-AC27-279C2214A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9" name="Freeform 19">
              <a:extLst>
                <a:ext uri="{FF2B5EF4-FFF2-40B4-BE49-F238E27FC236}">
                  <a16:creationId xmlns:a16="http://schemas.microsoft.com/office/drawing/2014/main" id="{CF1F85C2-71A8-840C-E8ED-4C28C4A4B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0" name="Freeform 20">
              <a:extLst>
                <a:ext uri="{FF2B5EF4-FFF2-40B4-BE49-F238E27FC236}">
                  <a16:creationId xmlns:a16="http://schemas.microsoft.com/office/drawing/2014/main" id="{47042BE8-EF03-BFE7-B262-D33B6FD0F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1" name="Freeform 21">
              <a:extLst>
                <a:ext uri="{FF2B5EF4-FFF2-40B4-BE49-F238E27FC236}">
                  <a16:creationId xmlns:a16="http://schemas.microsoft.com/office/drawing/2014/main" id="{99FF270C-9A71-8CD1-C648-AD523535E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2" name="Freeform 22">
              <a:extLst>
                <a:ext uri="{FF2B5EF4-FFF2-40B4-BE49-F238E27FC236}">
                  <a16:creationId xmlns:a16="http://schemas.microsoft.com/office/drawing/2014/main" id="{074384A3-72D8-F097-7B28-1A4EA80C7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3" name="Freeform 23">
              <a:extLst>
                <a:ext uri="{FF2B5EF4-FFF2-40B4-BE49-F238E27FC236}">
                  <a16:creationId xmlns:a16="http://schemas.microsoft.com/office/drawing/2014/main" id="{0D5B6701-DBA9-353C-37B8-CFC869894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4" name="Freeform 24">
              <a:extLst>
                <a:ext uri="{FF2B5EF4-FFF2-40B4-BE49-F238E27FC236}">
                  <a16:creationId xmlns:a16="http://schemas.microsoft.com/office/drawing/2014/main" id="{9AE92EBE-773B-1B5C-821D-C3A4829C7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5" name="Freeform 25">
              <a:extLst>
                <a:ext uri="{FF2B5EF4-FFF2-40B4-BE49-F238E27FC236}">
                  <a16:creationId xmlns:a16="http://schemas.microsoft.com/office/drawing/2014/main" id="{0F1BFE56-4B46-0B18-B4DD-2EF6D83D6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6" name="Freeform 26">
              <a:extLst>
                <a:ext uri="{FF2B5EF4-FFF2-40B4-BE49-F238E27FC236}">
                  <a16:creationId xmlns:a16="http://schemas.microsoft.com/office/drawing/2014/main" id="{4ABDF023-59B6-53CD-8A48-296F46956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7" name="Freeform 27">
              <a:extLst>
                <a:ext uri="{FF2B5EF4-FFF2-40B4-BE49-F238E27FC236}">
                  <a16:creationId xmlns:a16="http://schemas.microsoft.com/office/drawing/2014/main" id="{CDB791AB-32DE-9F62-CA82-EC2AEE7B7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8" name="Freeform 28">
              <a:extLst>
                <a:ext uri="{FF2B5EF4-FFF2-40B4-BE49-F238E27FC236}">
                  <a16:creationId xmlns:a16="http://schemas.microsoft.com/office/drawing/2014/main" id="{812E23C6-E492-4E13-B6E2-E67C3A9DF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9" name="Freeform 29">
              <a:extLst>
                <a:ext uri="{FF2B5EF4-FFF2-40B4-BE49-F238E27FC236}">
                  <a16:creationId xmlns:a16="http://schemas.microsoft.com/office/drawing/2014/main" id="{E94FC272-A462-5EB6-BF59-87F21F64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0" name="Freeform 30">
              <a:extLst>
                <a:ext uri="{FF2B5EF4-FFF2-40B4-BE49-F238E27FC236}">
                  <a16:creationId xmlns:a16="http://schemas.microsoft.com/office/drawing/2014/main" id="{C4D40705-ABA4-3E9A-9EB0-3ABE8D653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1" name="Freeform 31">
              <a:extLst>
                <a:ext uri="{FF2B5EF4-FFF2-40B4-BE49-F238E27FC236}">
                  <a16:creationId xmlns:a16="http://schemas.microsoft.com/office/drawing/2014/main" id="{26ED9323-F8D1-DBC5-AE48-061662B2C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2" name="Freeform 32">
              <a:extLst>
                <a:ext uri="{FF2B5EF4-FFF2-40B4-BE49-F238E27FC236}">
                  <a16:creationId xmlns:a16="http://schemas.microsoft.com/office/drawing/2014/main" id="{3D047779-B229-0561-68BB-3424515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271831DE-23D4-0594-2ACD-77E10E15A6CB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47BABCF-181B-C9C1-ABED-1174E4BA9006}"/>
              </a:ext>
            </a:extLst>
          </p:cNvPr>
          <p:cNvSpPr/>
          <p:nvPr/>
        </p:nvSpPr>
        <p:spPr>
          <a:xfrm>
            <a:off x="4419600" y="2781638"/>
            <a:ext cx="659130" cy="483532"/>
          </a:xfrm>
          <a:prstGeom prst="rect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5C46C5B-97F3-25BA-4AF7-47CE65A41336}"/>
              </a:ext>
            </a:extLst>
          </p:cNvPr>
          <p:cNvSpPr/>
          <p:nvPr/>
        </p:nvSpPr>
        <p:spPr>
          <a:xfrm>
            <a:off x="7250430" y="2790106"/>
            <a:ext cx="659130" cy="483532"/>
          </a:xfrm>
          <a:prstGeom prst="rect">
            <a:avLst/>
          </a:pr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894A31-A72A-D5FA-90BC-E71B291FAA9B}"/>
              </a:ext>
            </a:extLst>
          </p:cNvPr>
          <p:cNvSpPr/>
          <p:nvPr/>
        </p:nvSpPr>
        <p:spPr>
          <a:xfrm>
            <a:off x="10034270" y="2781638"/>
            <a:ext cx="659130" cy="483532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1F1365-25ED-62CA-E85E-22B351732490}"/>
              </a:ext>
            </a:extLst>
          </p:cNvPr>
          <p:cNvSpPr txBox="1"/>
          <p:nvPr/>
        </p:nvSpPr>
        <p:spPr>
          <a:xfrm>
            <a:off x="4325231" y="2756023"/>
            <a:ext cx="847868" cy="534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미취학아동</a:t>
            </a:r>
            <a:endParaRPr kumimoji="0" lang="en-US" altLang="ko-KR" sz="1000" b="1" i="0" u="none" strike="noStrike" kern="1200" cap="none" spc="0" normalizeH="0" baseline="0" noProof="0" dirty="0">
              <a:ln>
                <a:noFill/>
              </a:ln>
              <a:solidFill>
                <a:srgbClr val="F9F9F9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~ 7</a:t>
            </a:r>
            <a:r>
              <a:rPr lang="ko-KR" altLang="en-US" sz="1000" b="1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세</a:t>
            </a:r>
            <a:endParaRPr kumimoji="0" lang="en-US" altLang="ko-KR" sz="1000" b="1" i="0" u="none" strike="noStrike" kern="1200" cap="none" spc="0" normalizeH="0" baseline="0" noProof="0" dirty="0">
              <a:ln>
                <a:noFill/>
              </a:ln>
              <a:solidFill>
                <a:srgbClr val="F9F9F9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42020D-FD83-D97F-1254-ED4BA69BF947}"/>
              </a:ext>
            </a:extLst>
          </p:cNvPr>
          <p:cNvSpPr txBox="1"/>
          <p:nvPr/>
        </p:nvSpPr>
        <p:spPr>
          <a:xfrm>
            <a:off x="7112084" y="2756023"/>
            <a:ext cx="847868" cy="534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초등저학년</a:t>
            </a:r>
            <a:endParaRPr kumimoji="0" lang="en-US" altLang="ko-KR" sz="1000" b="1" i="0" u="none" strike="noStrike" kern="1200" cap="none" spc="0" normalizeH="0" baseline="0" noProof="0" dirty="0">
              <a:ln>
                <a:noFill/>
              </a:ln>
              <a:solidFill>
                <a:srgbClr val="F9F9F9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8~10</a:t>
            </a:r>
            <a:r>
              <a:rPr lang="ko-KR" altLang="en-US" sz="1000" b="1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세</a:t>
            </a:r>
            <a:endParaRPr kumimoji="0" lang="en-US" altLang="ko-KR" sz="1000" b="1" i="0" u="none" strike="noStrike" kern="1200" cap="none" spc="0" normalizeH="0" baseline="0" noProof="0" dirty="0">
              <a:ln>
                <a:noFill/>
              </a:ln>
              <a:solidFill>
                <a:srgbClr val="F9F9F9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FDC96C-2E7C-B81F-4E05-CAB77C975E31}"/>
              </a:ext>
            </a:extLst>
          </p:cNvPr>
          <p:cNvSpPr txBox="1"/>
          <p:nvPr/>
        </p:nvSpPr>
        <p:spPr>
          <a:xfrm>
            <a:off x="9865457" y="2764491"/>
            <a:ext cx="847868" cy="534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초등</a:t>
            </a:r>
            <a:r>
              <a:rPr kumimoji="0" lang="en-US" altLang="ko-KR" sz="1000" b="1" i="0" u="none" strike="noStrike" kern="1200" cap="none" spc="0" normalizeH="0" baseline="0" noProof="0" dirty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~</a:t>
            </a:r>
            <a:r>
              <a:rPr kumimoji="0" lang="ko-KR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고등</a:t>
            </a:r>
            <a:endParaRPr kumimoji="0" lang="en-US" altLang="ko-KR" sz="1000" b="1" i="0" u="none" strike="noStrike" kern="1200" cap="none" spc="0" normalizeH="0" baseline="0" noProof="0" dirty="0">
              <a:ln>
                <a:noFill/>
              </a:ln>
              <a:solidFill>
                <a:srgbClr val="F9F9F9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b="1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8~19</a:t>
            </a:r>
            <a:r>
              <a:rPr lang="ko-KR" altLang="en-US" sz="1000" b="1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세</a:t>
            </a:r>
            <a:endParaRPr kumimoji="0" lang="en-US" altLang="ko-KR" sz="1000" b="1" i="0" u="none" strike="noStrike" kern="1200" cap="none" spc="0" normalizeH="0" baseline="0" noProof="0" dirty="0">
              <a:ln>
                <a:noFill/>
              </a:ln>
              <a:solidFill>
                <a:srgbClr val="F9F9F9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212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35282" y="701823"/>
            <a:ext cx="706956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시즌 주제 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글로벌 이슈의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공학적 솔루션을 연구하도록 설정</a:t>
            </a: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7FAE2CD2-C848-413F-0E88-82968C064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124" name="그림 123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51409C34-57C9-E43E-8512-5CB4AA993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46725C3F-F762-18C6-F716-C87C957B68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029" b="66410"/>
          <a:stretch/>
        </p:blipFill>
        <p:spPr>
          <a:xfrm>
            <a:off x="5053231" y="1532051"/>
            <a:ext cx="6651796" cy="1625424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D503C466-5A80-C569-A67F-31D6D5764F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989" r="26029"/>
          <a:stretch/>
        </p:blipFill>
        <p:spPr>
          <a:xfrm>
            <a:off x="5059170" y="4759138"/>
            <a:ext cx="6651796" cy="159744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9608793-21F9-BD7F-8B45-2A4E20845B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947" y="4759138"/>
            <a:ext cx="1849158" cy="159744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61DE5E2-BDDB-08FB-C464-67E299E82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233" y="3157475"/>
            <a:ext cx="6601549" cy="155788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1ED0541-6F03-9358-124B-F691F5FAF7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6719" y="3190621"/>
            <a:ext cx="1792386" cy="15431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CD970D-4F31-CBF7-AED2-6F47C4D51DB2}"/>
              </a:ext>
            </a:extLst>
          </p:cNvPr>
          <p:cNvSpPr txBox="1"/>
          <p:nvPr/>
        </p:nvSpPr>
        <p:spPr>
          <a:xfrm>
            <a:off x="10262681" y="6123110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2010~2011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50AA3D0-8197-E769-7C20-292428331C0D}"/>
              </a:ext>
            </a:extLst>
          </p:cNvPr>
          <p:cNvSpPr txBox="1"/>
          <p:nvPr/>
        </p:nvSpPr>
        <p:spPr>
          <a:xfrm>
            <a:off x="7885884" y="6119865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2011~2012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F02669-DB9C-D19D-1014-B2ED1D318909}"/>
              </a:ext>
            </a:extLst>
          </p:cNvPr>
          <p:cNvSpPr txBox="1"/>
          <p:nvPr/>
        </p:nvSpPr>
        <p:spPr>
          <a:xfrm>
            <a:off x="5517201" y="6117790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2012~2013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596DA6-42E8-E974-04C6-4123372DD3B5}"/>
              </a:ext>
            </a:extLst>
          </p:cNvPr>
          <p:cNvSpPr txBox="1"/>
          <p:nvPr/>
        </p:nvSpPr>
        <p:spPr>
          <a:xfrm>
            <a:off x="3072309" y="6153454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2013~2014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7EC505-BB43-C97B-4E64-C0E7F90CDF74}"/>
              </a:ext>
            </a:extLst>
          </p:cNvPr>
          <p:cNvSpPr txBox="1"/>
          <p:nvPr/>
        </p:nvSpPr>
        <p:spPr>
          <a:xfrm>
            <a:off x="10262681" y="4478941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2014~2015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0F28560-B179-1AB1-703C-BB1F5CF4C7E6}"/>
              </a:ext>
            </a:extLst>
          </p:cNvPr>
          <p:cNvSpPr txBox="1"/>
          <p:nvPr/>
        </p:nvSpPr>
        <p:spPr>
          <a:xfrm>
            <a:off x="7902255" y="4481753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2015~2016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36E5FD-11D3-7FCD-8A4E-96DF4EBFA41D}"/>
              </a:ext>
            </a:extLst>
          </p:cNvPr>
          <p:cNvSpPr txBox="1"/>
          <p:nvPr/>
        </p:nvSpPr>
        <p:spPr>
          <a:xfrm>
            <a:off x="5476630" y="4467487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2016~2017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21D40B-467D-6273-81F8-1F8B11FC41C4}"/>
              </a:ext>
            </a:extLst>
          </p:cNvPr>
          <p:cNvSpPr txBox="1"/>
          <p:nvPr/>
        </p:nvSpPr>
        <p:spPr>
          <a:xfrm>
            <a:off x="3083605" y="4500596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2017~2018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BFFAC38-62FB-7F47-65AA-4A94A9C0D032}"/>
              </a:ext>
            </a:extLst>
          </p:cNvPr>
          <p:cNvSpPr txBox="1"/>
          <p:nvPr/>
        </p:nvSpPr>
        <p:spPr>
          <a:xfrm>
            <a:off x="10262681" y="2900723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2018~2019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0775295-99CC-AD9A-5140-794D33D3847A}"/>
              </a:ext>
            </a:extLst>
          </p:cNvPr>
          <p:cNvSpPr txBox="1"/>
          <p:nvPr/>
        </p:nvSpPr>
        <p:spPr>
          <a:xfrm>
            <a:off x="7868426" y="2904710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2019~2020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CBD22A8-3C3E-7BE4-37AA-ECBAF5F925A5}"/>
              </a:ext>
            </a:extLst>
          </p:cNvPr>
          <p:cNvSpPr txBox="1"/>
          <p:nvPr/>
        </p:nvSpPr>
        <p:spPr>
          <a:xfrm>
            <a:off x="5517201" y="2896508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2020~2021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5090C53-88AB-8581-C9BD-D98EDEEDC503}"/>
              </a:ext>
            </a:extLst>
          </p:cNvPr>
          <p:cNvSpPr/>
          <p:nvPr/>
        </p:nvSpPr>
        <p:spPr>
          <a:xfrm>
            <a:off x="2803722" y="1633516"/>
            <a:ext cx="1683823" cy="1446615"/>
          </a:xfrm>
          <a:prstGeom prst="rect">
            <a:avLst/>
          </a:prstGeom>
          <a:noFill/>
          <a:ln w="22225">
            <a:solidFill>
              <a:srgbClr val="DD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BCAFCCA-5EED-4A12-95EF-E40383F9DF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7829" y="1965480"/>
            <a:ext cx="1587985" cy="757028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9E7FE758-506C-E903-2FCE-4375A61318C5}"/>
              </a:ext>
            </a:extLst>
          </p:cNvPr>
          <p:cNvSpPr txBox="1"/>
          <p:nvPr/>
        </p:nvSpPr>
        <p:spPr>
          <a:xfrm>
            <a:off x="3131118" y="2899347"/>
            <a:ext cx="10214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spc="-15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2021~2022</a:t>
            </a:r>
            <a:endParaRPr lang="ko-KR" altLang="en-US" sz="1400" b="1" spc="-1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1" name="자유형 3">
            <a:extLst>
              <a:ext uri="{FF2B5EF4-FFF2-40B4-BE49-F238E27FC236}">
                <a16:creationId xmlns:a16="http://schemas.microsoft.com/office/drawing/2014/main" id="{4D1BEFB0-0D51-E9D7-0944-2BD5AEB98A65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3" name="Group 4">
            <a:extLst>
              <a:ext uri="{FF2B5EF4-FFF2-40B4-BE49-F238E27FC236}">
                <a16:creationId xmlns:a16="http://schemas.microsoft.com/office/drawing/2014/main" id="{B6C0D12B-4AE0-EA9F-1CD4-2B2EBA9AF1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94" name="AutoShape 3">
              <a:extLst>
                <a:ext uri="{FF2B5EF4-FFF2-40B4-BE49-F238E27FC236}">
                  <a16:creationId xmlns:a16="http://schemas.microsoft.com/office/drawing/2014/main" id="{42E97884-B374-EC24-5AFD-6C3C1E078AD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5">
              <a:extLst>
                <a:ext uri="{FF2B5EF4-FFF2-40B4-BE49-F238E27FC236}">
                  <a16:creationId xmlns:a16="http://schemas.microsoft.com/office/drawing/2014/main" id="{B378367C-1638-F968-EC68-FC7EAEE7DA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6" name="Group 4">
            <a:extLst>
              <a:ext uri="{FF2B5EF4-FFF2-40B4-BE49-F238E27FC236}">
                <a16:creationId xmlns:a16="http://schemas.microsoft.com/office/drawing/2014/main" id="{8F31E6E6-6838-7534-1BF9-4E37DF188E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97" name="AutoShape 3">
              <a:extLst>
                <a:ext uri="{FF2B5EF4-FFF2-40B4-BE49-F238E27FC236}">
                  <a16:creationId xmlns:a16="http://schemas.microsoft.com/office/drawing/2014/main" id="{5DEE1CBA-9C77-EDFC-A4A5-EFAEDE6DB53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043D8CA9-5A68-A712-B0F4-425AA231C8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9" name="Group 8">
            <a:extLst>
              <a:ext uri="{FF2B5EF4-FFF2-40B4-BE49-F238E27FC236}">
                <a16:creationId xmlns:a16="http://schemas.microsoft.com/office/drawing/2014/main" id="{B548ECFB-76A8-FA00-4A49-9894B66E9A4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100" name="AutoShape 7">
              <a:extLst>
                <a:ext uri="{FF2B5EF4-FFF2-40B4-BE49-F238E27FC236}">
                  <a16:creationId xmlns:a16="http://schemas.microsoft.com/office/drawing/2014/main" id="{FC1689BE-D23A-F313-63C2-C87F90D54F5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Freeform 9">
              <a:extLst>
                <a:ext uri="{FF2B5EF4-FFF2-40B4-BE49-F238E27FC236}">
                  <a16:creationId xmlns:a16="http://schemas.microsoft.com/office/drawing/2014/main" id="{2AAA3EF4-A231-4EA9-0BDC-628704E56F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02" name="Group 12">
            <a:extLst>
              <a:ext uri="{FF2B5EF4-FFF2-40B4-BE49-F238E27FC236}">
                <a16:creationId xmlns:a16="http://schemas.microsoft.com/office/drawing/2014/main" id="{F02BF260-EB80-34BF-60BD-90038CB07C8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03" name="AutoShape 11">
              <a:extLst>
                <a:ext uri="{FF2B5EF4-FFF2-40B4-BE49-F238E27FC236}">
                  <a16:creationId xmlns:a16="http://schemas.microsoft.com/office/drawing/2014/main" id="{745FAA21-2ECC-10B8-55B9-A796DF801B4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" name="Freeform 13">
              <a:extLst>
                <a:ext uri="{FF2B5EF4-FFF2-40B4-BE49-F238E27FC236}">
                  <a16:creationId xmlns:a16="http://schemas.microsoft.com/office/drawing/2014/main" id="{EB4BC157-3239-C58F-E5CB-70A55F523C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id="{4B5DA39C-8418-0ADA-1E98-9D0C40F8F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06" name="Group 17">
            <a:extLst>
              <a:ext uri="{FF2B5EF4-FFF2-40B4-BE49-F238E27FC236}">
                <a16:creationId xmlns:a16="http://schemas.microsoft.com/office/drawing/2014/main" id="{02721DF4-A6D8-49B3-F3BE-6CFCAFC6FB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107" name="AutoShape 16">
              <a:extLst>
                <a:ext uri="{FF2B5EF4-FFF2-40B4-BE49-F238E27FC236}">
                  <a16:creationId xmlns:a16="http://schemas.microsoft.com/office/drawing/2014/main" id="{4B4731C2-5E76-5988-3020-5B2153C1920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Freeform 18">
              <a:extLst>
                <a:ext uri="{FF2B5EF4-FFF2-40B4-BE49-F238E27FC236}">
                  <a16:creationId xmlns:a16="http://schemas.microsoft.com/office/drawing/2014/main" id="{4969ED44-D26C-D773-FA8D-7BDC8EE27A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9" name="Freeform 19">
              <a:extLst>
                <a:ext uri="{FF2B5EF4-FFF2-40B4-BE49-F238E27FC236}">
                  <a16:creationId xmlns:a16="http://schemas.microsoft.com/office/drawing/2014/main" id="{64DE8294-3351-7D46-6ED7-99EBA966E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0" name="Freeform 20">
              <a:extLst>
                <a:ext uri="{FF2B5EF4-FFF2-40B4-BE49-F238E27FC236}">
                  <a16:creationId xmlns:a16="http://schemas.microsoft.com/office/drawing/2014/main" id="{07510C08-D3F5-6ED2-31EF-FB2CEED6A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1" name="Freeform 21">
              <a:extLst>
                <a:ext uri="{FF2B5EF4-FFF2-40B4-BE49-F238E27FC236}">
                  <a16:creationId xmlns:a16="http://schemas.microsoft.com/office/drawing/2014/main" id="{F667EC64-38F9-A888-BD0A-00F20A4A6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2" name="Freeform 22">
              <a:extLst>
                <a:ext uri="{FF2B5EF4-FFF2-40B4-BE49-F238E27FC236}">
                  <a16:creationId xmlns:a16="http://schemas.microsoft.com/office/drawing/2014/main" id="{5A90B559-E7BA-4BDC-D83B-7E3D61134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3" name="Freeform 23">
              <a:extLst>
                <a:ext uri="{FF2B5EF4-FFF2-40B4-BE49-F238E27FC236}">
                  <a16:creationId xmlns:a16="http://schemas.microsoft.com/office/drawing/2014/main" id="{0B20B22E-1C7F-E1DD-AC13-8CF48B343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4" name="Freeform 24">
              <a:extLst>
                <a:ext uri="{FF2B5EF4-FFF2-40B4-BE49-F238E27FC236}">
                  <a16:creationId xmlns:a16="http://schemas.microsoft.com/office/drawing/2014/main" id="{D3307C7F-EDC3-FF14-389F-C5911A1C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5" name="Freeform 25">
              <a:extLst>
                <a:ext uri="{FF2B5EF4-FFF2-40B4-BE49-F238E27FC236}">
                  <a16:creationId xmlns:a16="http://schemas.microsoft.com/office/drawing/2014/main" id="{FEFBBE8A-3B19-4405-6377-8C279D6A1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6" name="Freeform 26">
              <a:extLst>
                <a:ext uri="{FF2B5EF4-FFF2-40B4-BE49-F238E27FC236}">
                  <a16:creationId xmlns:a16="http://schemas.microsoft.com/office/drawing/2014/main" id="{16B264F0-9717-171C-2AF8-8F15D4CF3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5" name="Freeform 27">
              <a:extLst>
                <a:ext uri="{FF2B5EF4-FFF2-40B4-BE49-F238E27FC236}">
                  <a16:creationId xmlns:a16="http://schemas.microsoft.com/office/drawing/2014/main" id="{D398D68E-AEF7-98B5-A01A-1F171DD0F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Freeform 28">
              <a:extLst>
                <a:ext uri="{FF2B5EF4-FFF2-40B4-BE49-F238E27FC236}">
                  <a16:creationId xmlns:a16="http://schemas.microsoft.com/office/drawing/2014/main" id="{BD9DE9A3-09CE-CF8E-841A-76B0180A1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7" name="Freeform 29">
              <a:extLst>
                <a:ext uri="{FF2B5EF4-FFF2-40B4-BE49-F238E27FC236}">
                  <a16:creationId xmlns:a16="http://schemas.microsoft.com/office/drawing/2014/main" id="{8B11D95A-B26D-DD6E-CA55-36B567D0A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8" name="Freeform 30">
              <a:extLst>
                <a:ext uri="{FF2B5EF4-FFF2-40B4-BE49-F238E27FC236}">
                  <a16:creationId xmlns:a16="http://schemas.microsoft.com/office/drawing/2014/main" id="{C84FBAED-73F3-02EF-683B-11344DE9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9" name="Freeform 31">
              <a:extLst>
                <a:ext uri="{FF2B5EF4-FFF2-40B4-BE49-F238E27FC236}">
                  <a16:creationId xmlns:a16="http://schemas.microsoft.com/office/drawing/2014/main" id="{C199895A-70C7-4DE7-0214-20D5BC8A5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0" name="Freeform 32">
              <a:extLst>
                <a:ext uri="{FF2B5EF4-FFF2-40B4-BE49-F238E27FC236}">
                  <a16:creationId xmlns:a16="http://schemas.microsoft.com/office/drawing/2014/main" id="{F2D42EBE-422F-53F9-231B-FD465CB94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84AA58AE-97B0-515F-A8B6-FABF3FFFF6F7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</p:spTree>
    <p:extLst>
      <p:ext uri="{BB962C8B-B14F-4D97-AF65-F5344CB8AC3E}">
        <p14:creationId xmlns:p14="http://schemas.microsoft.com/office/powerpoint/2010/main" val="288725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6A3405B-0724-072E-E41D-CACB1CD47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5" name="그림 4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D475F224-6E3F-5F77-4FF1-7CF7C53D20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6" name="자유형 3">
            <a:extLst>
              <a:ext uri="{FF2B5EF4-FFF2-40B4-BE49-F238E27FC236}">
                <a16:creationId xmlns:a16="http://schemas.microsoft.com/office/drawing/2014/main" id="{4B6D2354-7186-BE18-4401-BB926175DBD3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CBFC36D0-A0D5-64D6-7D69-DC3E1A58BEC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4C13C37-33D2-D57B-F9AF-E049FE64E25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21D9D85-658C-C684-9611-EEE06D16E2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0" name="Group 4">
            <a:extLst>
              <a:ext uri="{FF2B5EF4-FFF2-40B4-BE49-F238E27FC236}">
                <a16:creationId xmlns:a16="http://schemas.microsoft.com/office/drawing/2014/main" id="{CBC72A08-F5F0-F79C-E863-E9E34A1E3E1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FBE18733-1208-2BD1-01E0-3CE8F65F6F5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B6579EF-90DA-6E83-A0A0-F8FA43F771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3" name="Group 8">
            <a:extLst>
              <a:ext uri="{FF2B5EF4-FFF2-40B4-BE49-F238E27FC236}">
                <a16:creationId xmlns:a16="http://schemas.microsoft.com/office/drawing/2014/main" id="{02556ACD-0BAB-6F0A-13C7-E665422C17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14" name="AutoShape 7">
              <a:extLst>
                <a:ext uri="{FF2B5EF4-FFF2-40B4-BE49-F238E27FC236}">
                  <a16:creationId xmlns:a16="http://schemas.microsoft.com/office/drawing/2014/main" id="{A4E598A6-0789-9CEB-5E0C-D8B1D473E74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E6F797F-28A0-69EC-3A0E-D3952BF2D2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05E47D4C-36E8-3B05-3BFB-DDC8D045A9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7" name="AutoShape 11">
              <a:extLst>
                <a:ext uri="{FF2B5EF4-FFF2-40B4-BE49-F238E27FC236}">
                  <a16:creationId xmlns:a16="http://schemas.microsoft.com/office/drawing/2014/main" id="{473DA8C7-0F1A-7D76-D147-86C78C1680C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F2507C6C-F513-6A20-4560-B19315C355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30784E51-79DA-A517-BD75-7A43398ED8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0" name="Group 17">
            <a:extLst>
              <a:ext uri="{FF2B5EF4-FFF2-40B4-BE49-F238E27FC236}">
                <a16:creationId xmlns:a16="http://schemas.microsoft.com/office/drawing/2014/main" id="{AB864D53-C249-D48C-5B34-EEC3C4B0C6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21" name="AutoShape 16">
              <a:extLst>
                <a:ext uri="{FF2B5EF4-FFF2-40B4-BE49-F238E27FC236}">
                  <a16:creationId xmlns:a16="http://schemas.microsoft.com/office/drawing/2014/main" id="{FEAF7CAF-2AFB-66D9-196E-BA5B3EDB8FC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B2DB2AE-F2B5-0DF4-4BC6-100AD6F6A9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5B4681DB-D132-5027-C443-76EF47712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9A427FAE-402F-0499-E08A-37A192FE2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AD901049-4BEA-DDA8-C9A8-7A7DF39B4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619963F0-6A38-6F44-E74B-78477FE74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F4BC8F52-55DF-3A25-BA87-C3485C6F3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64B3E613-BFEC-989C-EDD8-B1DBF03B5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044981D6-108A-0F6E-7884-F6A11BCEE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C6008D46-AE8B-2EC7-6F60-AE5ECE018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39D7BE47-3221-66C4-279B-F99C1AC48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DFB792E0-84AE-BF2B-8E77-BA973F4EE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D222569B-FC9B-3018-9590-0EAAE7046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428CE534-F025-6346-5801-C2155DA39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846E8BF9-8DFC-61DC-B7D9-B1455C9F4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02FD239E-439E-1560-D4CB-DC7352D8E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9D4AC7C-DC35-16C7-BC6C-572DC4E86C4B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9B2BE33-2835-0718-7DB5-49DDE22B9493}"/>
              </a:ext>
            </a:extLst>
          </p:cNvPr>
          <p:cNvSpPr txBox="1"/>
          <p:nvPr/>
        </p:nvSpPr>
        <p:spPr>
          <a:xfrm>
            <a:off x="2835282" y="701823"/>
            <a:ext cx="286969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2022-2023 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시즌 주제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DADA1960-59F2-7252-E6DD-A3655360EF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704" y="1178877"/>
            <a:ext cx="4317415" cy="3287949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28A6BFF-6A6E-F2D5-5B41-F2ABFFC16C25}"/>
              </a:ext>
            </a:extLst>
          </p:cNvPr>
          <p:cNvSpPr txBox="1"/>
          <p:nvPr/>
        </p:nvSpPr>
        <p:spPr>
          <a:xfrm>
            <a:off x="6702784" y="1972957"/>
            <a:ext cx="3490058" cy="14484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이번 </a:t>
            </a: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Superpowered 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시즌에서는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에너지원</a:t>
            </a: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에너지의 소비</a:t>
            </a: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저장</a:t>
            </a: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분배에 걸친</a:t>
            </a: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에너지 여정</a:t>
            </a:r>
            <a:r>
              <a:rPr lang="ko-KR" altLang="en-US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에 대해 탐구합니다</a:t>
            </a:r>
            <a:r>
              <a:rPr lang="en-US" altLang="ko-KR" sz="15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5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33A6EEC-AAD7-B893-0187-0B369D43461C}"/>
              </a:ext>
            </a:extLst>
          </p:cNvPr>
          <p:cNvSpPr txBox="1"/>
          <p:nvPr/>
        </p:nvSpPr>
        <p:spPr>
          <a:xfrm>
            <a:off x="6845119" y="5981160"/>
            <a:ext cx="3523272" cy="303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시즌 소개 영상 → </a:t>
            </a:r>
            <a:r>
              <a:rPr lang="en-US" altLang="ko-KR" sz="1200" dirty="0">
                <a:hlinkClick r:id="rId6"/>
              </a:rPr>
              <a:t>https://youtu.be/V1MCpk4ucCQ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pic>
        <p:nvPicPr>
          <p:cNvPr id="2" name="온라인 미디어 1" title="Welcome to FIRST LEGO League SUPERPOWERED!">
            <a:hlinkClick r:id="" action="ppaction://media"/>
            <a:extLst>
              <a:ext uri="{FF2B5EF4-FFF2-40B4-BE49-F238E27FC236}">
                <a16:creationId xmlns:a16="http://schemas.microsoft.com/office/drawing/2014/main" id="{E039FB67-B407-7BE4-43EB-D357780D9E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3012697" y="4155427"/>
            <a:ext cx="3746935" cy="211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5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1EDE27A-245F-1617-3762-7B74B6898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6" name="그림 5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6A58AA0D-44B4-08F3-2743-E4795E1C60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7" name="자유형 3">
            <a:extLst>
              <a:ext uri="{FF2B5EF4-FFF2-40B4-BE49-F238E27FC236}">
                <a16:creationId xmlns:a16="http://schemas.microsoft.com/office/drawing/2014/main" id="{706042F5-247F-D21B-44F8-A409A644A05D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1AA346B5-1AD1-1149-9F86-BE59396B38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B680E9F8-4E30-20C8-CE69-17C3D5245A0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D6860175-5F78-665B-BC3A-C07352765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" name="Group 4">
            <a:extLst>
              <a:ext uri="{FF2B5EF4-FFF2-40B4-BE49-F238E27FC236}">
                <a16:creationId xmlns:a16="http://schemas.microsoft.com/office/drawing/2014/main" id="{B6FDBCA7-6A83-F095-59A7-5DA6B1670A7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760B2D40-94C7-3747-3954-FB8159878A5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BD5096A-1BC2-A434-44E2-6B76FC1B19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4" name="Group 8">
            <a:extLst>
              <a:ext uri="{FF2B5EF4-FFF2-40B4-BE49-F238E27FC236}">
                <a16:creationId xmlns:a16="http://schemas.microsoft.com/office/drawing/2014/main" id="{82740185-8AAB-C1D5-06AE-9EBAE81F0A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15" name="AutoShape 7">
              <a:extLst>
                <a:ext uri="{FF2B5EF4-FFF2-40B4-BE49-F238E27FC236}">
                  <a16:creationId xmlns:a16="http://schemas.microsoft.com/office/drawing/2014/main" id="{39B0464C-7775-8171-8A22-1A923653592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DD09A2CD-8411-19E4-4FEB-D469B57514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id="{A23AC9F7-F0F7-50BA-9FD5-B720259AC6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6BC60683-24DF-4BBF-D93D-94A7915CA8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8BFF7D-39E7-3F9B-F734-31DB07C68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324F712C-DE77-97C2-DBC1-A076EFF09E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1" name="Group 17">
            <a:extLst>
              <a:ext uri="{FF2B5EF4-FFF2-40B4-BE49-F238E27FC236}">
                <a16:creationId xmlns:a16="http://schemas.microsoft.com/office/drawing/2014/main" id="{F6F992AE-77E9-0D0D-0971-44F0D53BD6E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22" name="AutoShape 16">
              <a:extLst>
                <a:ext uri="{FF2B5EF4-FFF2-40B4-BE49-F238E27FC236}">
                  <a16:creationId xmlns:a16="http://schemas.microsoft.com/office/drawing/2014/main" id="{88E05976-E2D7-787F-767B-572D96E3C2F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4968495D-4766-589E-50F8-3BF4C70E7B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80716AF5-9160-6DF0-6CF9-7F41998BA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AE783E1B-3317-0171-407A-E6952DC3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5508EC2B-09D8-F29A-AFF9-B8DDA9757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8B60FC78-13E9-DB19-14B3-6E01579D2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873D21CC-D835-5D87-CC67-76FB35CB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15AC5CB7-C935-6610-9072-7FA76AFB7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1DFEB283-F4DA-2F7F-9FE5-D4353BD1D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2CFF7D9E-9907-5CDF-1573-4E1436E2F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1A4D791C-5DA5-CF54-0DE6-D97F0D04B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FDB70CF0-E83B-AAA0-8522-20ACEF0AB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CC4CC5BE-0E04-B44E-1E96-07EFA625A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DCE72E58-8857-56F4-60FA-82D24EB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32D99718-84BB-76F9-E61D-EC9ADDA05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7B871640-73AD-2B96-05D1-FAA81523A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60B51C9-DA40-379B-B9C3-BFD8C3418656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47F12EA5-3463-F43C-A8BE-3972800DA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891" y="576583"/>
            <a:ext cx="2743459" cy="6536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F302DCA-747D-97BC-A69F-58971C68B4D8}"/>
              </a:ext>
            </a:extLst>
          </p:cNvPr>
          <p:cNvSpPr txBox="1"/>
          <p:nvPr/>
        </p:nvSpPr>
        <p:spPr>
          <a:xfrm>
            <a:off x="5543436" y="688740"/>
            <a:ext cx="443422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~7</a:t>
            </a:r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세</a:t>
            </a:r>
            <a:r>
              <a:rPr lang="en-US" altLang="ko-KR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,</a:t>
            </a:r>
            <a:r>
              <a:rPr lang="en-US" altLang="ko-KR" sz="20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0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호기심을 자극하고 자신감을 키웁니다</a:t>
            </a:r>
            <a:r>
              <a:rPr lang="en-US" altLang="ko-KR" sz="20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.</a:t>
            </a:r>
            <a:endParaRPr lang="ko-KR" altLang="en-US" sz="2000" spc="-15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9C535F2-2CFD-1F2E-B093-52C83EEB96A1}"/>
              </a:ext>
            </a:extLst>
          </p:cNvPr>
          <p:cNvSpPr txBox="1"/>
          <p:nvPr/>
        </p:nvSpPr>
        <p:spPr>
          <a:xfrm>
            <a:off x="2688961" y="1191349"/>
            <a:ext cx="7734810" cy="52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4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명이 한 팀이 되어 서로 협력하며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LEGO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KoPubWorld돋움체_Pro Light" panose="00000300000000000000" pitchFamily="50" charset="-127"/>
              </a:rPr>
              <a:t>®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DUPLO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블록을 이용해 주제에 맞는 작품을 제작하고 발표합니다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작품은 주제에 따라 제공되는 매트 위에서 통합되어 하나의 작품이 되며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팀원들은 서로 협력하여 작품을 만들고 발표합니다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.</a:t>
            </a:r>
          </a:p>
        </p:txBody>
      </p:sp>
      <p:pic>
        <p:nvPicPr>
          <p:cNvPr id="47" name="그림 46" descr="아이, 사람, 실내, 소년이(가) 표시된 사진&#10;&#10;자동 생성된 설명">
            <a:extLst>
              <a:ext uri="{FF2B5EF4-FFF2-40B4-BE49-F238E27FC236}">
                <a16:creationId xmlns:a16="http://schemas.microsoft.com/office/drawing/2014/main" id="{A95C1DBA-ADFC-7F80-ADC9-7BE7820856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60" y="1924857"/>
            <a:ext cx="2616230" cy="1744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4189466C-62FD-42B9-4E8C-3AE253B9D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5453" y="2144190"/>
            <a:ext cx="4270056" cy="390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30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1EDE27A-245F-1617-3762-7B74B6898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6" name="그림 5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6A58AA0D-44B4-08F3-2743-E4795E1C60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7" name="자유형 3">
            <a:extLst>
              <a:ext uri="{FF2B5EF4-FFF2-40B4-BE49-F238E27FC236}">
                <a16:creationId xmlns:a16="http://schemas.microsoft.com/office/drawing/2014/main" id="{706042F5-247F-D21B-44F8-A409A644A05D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1AA346B5-1AD1-1149-9F86-BE59396B38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B680E9F8-4E30-20C8-CE69-17C3D5245A0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D6860175-5F78-665B-BC3A-C07352765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" name="Group 4">
            <a:extLst>
              <a:ext uri="{FF2B5EF4-FFF2-40B4-BE49-F238E27FC236}">
                <a16:creationId xmlns:a16="http://schemas.microsoft.com/office/drawing/2014/main" id="{B6FDBCA7-6A83-F095-59A7-5DA6B1670A7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760B2D40-94C7-3747-3954-FB8159878A5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BD5096A-1BC2-A434-44E2-6B76FC1B19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4" name="Group 8">
            <a:extLst>
              <a:ext uri="{FF2B5EF4-FFF2-40B4-BE49-F238E27FC236}">
                <a16:creationId xmlns:a16="http://schemas.microsoft.com/office/drawing/2014/main" id="{82740185-8AAB-C1D5-06AE-9EBAE81F0A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15" name="AutoShape 7">
              <a:extLst>
                <a:ext uri="{FF2B5EF4-FFF2-40B4-BE49-F238E27FC236}">
                  <a16:creationId xmlns:a16="http://schemas.microsoft.com/office/drawing/2014/main" id="{39B0464C-7775-8171-8A22-1A923653592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DD09A2CD-8411-19E4-4FEB-D469B57514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id="{A23AC9F7-F0F7-50BA-9FD5-B720259AC6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6BC60683-24DF-4BBF-D93D-94A7915CA8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8BFF7D-39E7-3F9B-F734-31DB07C68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324F712C-DE77-97C2-DBC1-A076EFF09E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1" name="Group 17">
            <a:extLst>
              <a:ext uri="{FF2B5EF4-FFF2-40B4-BE49-F238E27FC236}">
                <a16:creationId xmlns:a16="http://schemas.microsoft.com/office/drawing/2014/main" id="{F6F992AE-77E9-0D0D-0971-44F0D53BD6E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22" name="AutoShape 16">
              <a:extLst>
                <a:ext uri="{FF2B5EF4-FFF2-40B4-BE49-F238E27FC236}">
                  <a16:creationId xmlns:a16="http://schemas.microsoft.com/office/drawing/2014/main" id="{88E05976-E2D7-787F-767B-572D96E3C2F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4968495D-4766-589E-50F8-3BF4C70E7B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80716AF5-9160-6DF0-6CF9-7F41998BA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AE783E1B-3317-0171-407A-E6952DC3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5508EC2B-09D8-F29A-AFF9-B8DDA9757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8B60FC78-13E9-DB19-14B3-6E01579D2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873D21CC-D835-5D87-CC67-76FB35CB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15AC5CB7-C935-6610-9072-7FA76AFB7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1DFEB283-F4DA-2F7F-9FE5-D4353BD1D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2CFF7D9E-9907-5CDF-1573-4E1436E2F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1A4D791C-5DA5-CF54-0DE6-D97F0D04B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FDB70CF0-E83B-AAA0-8522-20ACEF0AB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CC4CC5BE-0E04-B44E-1E96-07EFA625A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DCE72E58-8857-56F4-60FA-82D24EB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32D99718-84BB-76F9-E61D-EC9ADDA05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7B871640-73AD-2B96-05D1-FAA81523A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60B51C9-DA40-379B-B9C3-BFD8C3418656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47F12EA5-3463-F43C-A8BE-3972800DA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891" y="576583"/>
            <a:ext cx="2743459" cy="6536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F302DCA-747D-97BC-A69F-58971C68B4D8}"/>
              </a:ext>
            </a:extLst>
          </p:cNvPr>
          <p:cNvSpPr txBox="1"/>
          <p:nvPr/>
        </p:nvSpPr>
        <p:spPr>
          <a:xfrm>
            <a:off x="5543436" y="688740"/>
            <a:ext cx="15680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필요한 물품</a:t>
            </a:r>
            <a:endParaRPr lang="ko-KR" altLang="en-US" sz="2000" spc="-15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2B8DBC8F-71C9-CC3E-3BCC-D697F5E1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48" b="-1"/>
          <a:stretch/>
        </p:blipFill>
        <p:spPr>
          <a:xfrm>
            <a:off x="2723891" y="1303506"/>
            <a:ext cx="8206680" cy="52042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C3C312-B4D0-BEEB-17EF-6B6D7118C35C}"/>
              </a:ext>
            </a:extLst>
          </p:cNvPr>
          <p:cNvSpPr txBox="1"/>
          <p:nvPr/>
        </p:nvSpPr>
        <p:spPr>
          <a:xfrm>
            <a:off x="8270942" y="851385"/>
            <a:ext cx="3499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*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영상보기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hlinkClick r:id="rId6"/>
              </a:rPr>
              <a:t>https://youtu.be/vFFBWMDLAPI</a:t>
            </a: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0300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1EDE27A-245F-1617-3762-7B74B6898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0" y="6132740"/>
            <a:ext cx="933913" cy="447677"/>
          </a:xfrm>
          <a:prstGeom prst="rect">
            <a:avLst/>
          </a:prstGeom>
        </p:spPr>
      </p:pic>
      <p:pic>
        <p:nvPicPr>
          <p:cNvPr id="6" name="그림 5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6A58AA0D-44B4-08F3-2743-E4795E1C60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6" y="607388"/>
            <a:ext cx="1891502" cy="592068"/>
          </a:xfrm>
          <a:prstGeom prst="rect">
            <a:avLst/>
          </a:prstGeom>
        </p:spPr>
      </p:pic>
      <p:sp>
        <p:nvSpPr>
          <p:cNvPr id="7" name="자유형 3">
            <a:extLst>
              <a:ext uri="{FF2B5EF4-FFF2-40B4-BE49-F238E27FC236}">
                <a16:creationId xmlns:a16="http://schemas.microsoft.com/office/drawing/2014/main" id="{706042F5-247F-D21B-44F8-A409A644A05D}"/>
              </a:ext>
            </a:extLst>
          </p:cNvPr>
          <p:cNvSpPr/>
          <p:nvPr/>
        </p:nvSpPr>
        <p:spPr>
          <a:xfrm>
            <a:off x="0" y="1889222"/>
            <a:ext cx="1998030" cy="447676"/>
          </a:xfrm>
          <a:custGeom>
            <a:avLst/>
            <a:gdLst>
              <a:gd name="connsiteX0" fmla="*/ 0 w 1998030"/>
              <a:gd name="connsiteY0" fmla="*/ 0 h 447676"/>
              <a:gd name="connsiteX1" fmla="*/ 223838 w 1998030"/>
              <a:gd name="connsiteY1" fmla="*/ 0 h 447676"/>
              <a:gd name="connsiteX2" fmla="*/ 1076325 w 1998030"/>
              <a:gd name="connsiteY2" fmla="*/ 0 h 447676"/>
              <a:gd name="connsiteX3" fmla="*/ 1774192 w 1998030"/>
              <a:gd name="connsiteY3" fmla="*/ 0 h 447676"/>
              <a:gd name="connsiteX4" fmla="*/ 1998030 w 1998030"/>
              <a:gd name="connsiteY4" fmla="*/ 223838 h 447676"/>
              <a:gd name="connsiteX5" fmla="*/ 1998029 w 1998030"/>
              <a:gd name="connsiteY5" fmla="*/ 223838 h 447676"/>
              <a:gd name="connsiteX6" fmla="*/ 1774191 w 1998030"/>
              <a:gd name="connsiteY6" fmla="*/ 447676 h 447676"/>
              <a:gd name="connsiteX7" fmla="*/ 223838 w 1998030"/>
              <a:gd name="connsiteY7" fmla="*/ 447675 h 447676"/>
              <a:gd name="connsiteX8" fmla="*/ 0 w 1998030"/>
              <a:gd name="connsiteY8" fmla="*/ 447675 h 447676"/>
              <a:gd name="connsiteX9" fmla="*/ 0 w 1998030"/>
              <a:gd name="connsiteY9" fmla="*/ 223838 h 447676"/>
              <a:gd name="connsiteX10" fmla="*/ 0 w 1998030"/>
              <a:gd name="connsiteY10" fmla="*/ 223837 h 44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030" h="447676">
                <a:moveTo>
                  <a:pt x="0" y="0"/>
                </a:moveTo>
                <a:lnTo>
                  <a:pt x="223838" y="0"/>
                </a:lnTo>
                <a:lnTo>
                  <a:pt x="1076325" y="0"/>
                </a:lnTo>
                <a:lnTo>
                  <a:pt x="1774192" y="0"/>
                </a:lnTo>
                <a:cubicBezTo>
                  <a:pt x="1897814" y="0"/>
                  <a:pt x="1998030" y="100216"/>
                  <a:pt x="1998030" y="223838"/>
                </a:cubicBezTo>
                <a:lnTo>
                  <a:pt x="1998029" y="223838"/>
                </a:lnTo>
                <a:cubicBezTo>
                  <a:pt x="1998029" y="347460"/>
                  <a:pt x="1897813" y="447676"/>
                  <a:pt x="1774191" y="447676"/>
                </a:cubicBezTo>
                <a:lnTo>
                  <a:pt x="223838" y="447675"/>
                </a:lnTo>
                <a:lnTo>
                  <a:pt x="0" y="447675"/>
                </a:lnTo>
                <a:lnTo>
                  <a:pt x="0" y="223838"/>
                </a:lnTo>
                <a:lnTo>
                  <a:pt x="0" y="223837"/>
                </a:lnTo>
                <a:close/>
              </a:path>
            </a:pathLst>
          </a:custGeom>
          <a:solidFill>
            <a:srgbClr val="E63C32"/>
          </a:solidFill>
          <a:ln>
            <a:noFill/>
          </a:ln>
          <a:effectLst>
            <a:innerShdw blurRad="12700" dist="127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1AA346B5-1AD1-1149-9F86-BE59396B38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999" y="2018604"/>
            <a:ext cx="188912" cy="188912"/>
            <a:chOff x="271" y="1011"/>
            <a:chExt cx="119" cy="119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B680E9F8-4E30-20C8-CE69-17C3D5245A0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" y="1011"/>
              <a:ext cx="119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D6860175-5F78-665B-BC3A-C07352765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" y="1011"/>
              <a:ext cx="119" cy="119"/>
            </a:xfrm>
            <a:custGeom>
              <a:avLst/>
              <a:gdLst>
                <a:gd name="T0" fmla="*/ 4074 w 6427"/>
                <a:gd name="T1" fmla="*/ 115 h 6427"/>
                <a:gd name="T2" fmla="*/ 2353 w 6427"/>
                <a:gd name="T3" fmla="*/ 115 h 6427"/>
                <a:gd name="T4" fmla="*/ 885 w 6427"/>
                <a:gd name="T5" fmla="*/ 998 h 6427"/>
                <a:gd name="T6" fmla="*/ 47 w 6427"/>
                <a:gd name="T7" fmla="*/ 2659 h 6427"/>
                <a:gd name="T8" fmla="*/ 214 w 6427"/>
                <a:gd name="T9" fmla="*/ 4371 h 6427"/>
                <a:gd name="T10" fmla="*/ 1239 w 6427"/>
                <a:gd name="T11" fmla="*/ 5750 h 6427"/>
                <a:gd name="T12" fmla="*/ 2973 w 6427"/>
                <a:gd name="T13" fmla="*/ 6419 h 6427"/>
                <a:gd name="T14" fmla="*/ 4658 w 6427"/>
                <a:gd name="T15" fmla="*/ 6087 h 6427"/>
                <a:gd name="T16" fmla="*/ 5932 w 6427"/>
                <a:gd name="T17" fmla="*/ 4930 h 6427"/>
                <a:gd name="T18" fmla="*/ 6427 w 6427"/>
                <a:gd name="T19" fmla="*/ 3214 h 6427"/>
                <a:gd name="T20" fmla="*/ 5932 w 6427"/>
                <a:gd name="T21" fmla="*/ 1497 h 6427"/>
                <a:gd name="T22" fmla="*/ 5300 w 6427"/>
                <a:gd name="T23" fmla="*/ 1162 h 6427"/>
                <a:gd name="T24" fmla="*/ 6033 w 6427"/>
                <a:gd name="T25" fmla="*/ 2426 h 6427"/>
                <a:gd name="T26" fmla="*/ 5704 w 6427"/>
                <a:gd name="T27" fmla="*/ 2773 h 6427"/>
                <a:gd name="T28" fmla="*/ 5237 w 6427"/>
                <a:gd name="T29" fmla="*/ 2610 h 6427"/>
                <a:gd name="T30" fmla="*/ 4851 w 6427"/>
                <a:gd name="T31" fmla="*/ 3028 h 6427"/>
                <a:gd name="T32" fmla="*/ 5049 w 6427"/>
                <a:gd name="T33" fmla="*/ 3269 h 6427"/>
                <a:gd name="T34" fmla="*/ 4187 w 6427"/>
                <a:gd name="T35" fmla="*/ 3231 h 6427"/>
                <a:gd name="T36" fmla="*/ 4355 w 6427"/>
                <a:gd name="T37" fmla="*/ 3997 h 6427"/>
                <a:gd name="T38" fmla="*/ 3563 w 6427"/>
                <a:gd name="T39" fmla="*/ 5673 h 6427"/>
                <a:gd name="T40" fmla="*/ 2901 w 6427"/>
                <a:gd name="T41" fmla="*/ 4449 h 6427"/>
                <a:gd name="T42" fmla="*/ 2042 w 6427"/>
                <a:gd name="T43" fmla="*/ 3340 h 6427"/>
                <a:gd name="T44" fmla="*/ 3843 w 6427"/>
                <a:gd name="T45" fmla="*/ 3228 h 6427"/>
                <a:gd name="T46" fmla="*/ 4336 w 6427"/>
                <a:gd name="T47" fmla="*/ 2476 h 6427"/>
                <a:gd name="T48" fmla="*/ 2924 w 6427"/>
                <a:gd name="T49" fmla="*/ 2241 h 6427"/>
                <a:gd name="T50" fmla="*/ 3825 w 6427"/>
                <a:gd name="T51" fmla="*/ 1668 h 6427"/>
                <a:gd name="T52" fmla="*/ 2547 w 6427"/>
                <a:gd name="T53" fmla="*/ 1146 h 6427"/>
                <a:gd name="T54" fmla="*/ 3539 w 6427"/>
                <a:gd name="T55" fmla="*/ 303 h 6427"/>
                <a:gd name="T56" fmla="*/ 2570 w 6427"/>
                <a:gd name="T57" fmla="*/ 1216 h 6427"/>
                <a:gd name="T58" fmla="*/ 1265 w 6427"/>
                <a:gd name="T59" fmla="*/ 1578 h 6427"/>
                <a:gd name="T60" fmla="*/ 372 w 6427"/>
                <a:gd name="T61" fmla="*/ 2509 h 6427"/>
                <a:gd name="T62" fmla="*/ 1360 w 6427"/>
                <a:gd name="T63" fmla="*/ 5479 h 6427"/>
                <a:gd name="T64" fmla="*/ 680 w 6427"/>
                <a:gd name="T65" fmla="*/ 4193 h 6427"/>
                <a:gd name="T66" fmla="*/ 2709 w 6427"/>
                <a:gd name="T67" fmla="*/ 6099 h 6427"/>
                <a:gd name="T68" fmla="*/ 1741 w 6427"/>
                <a:gd name="T69" fmla="*/ 5067 h 6427"/>
                <a:gd name="T70" fmla="*/ 774 w 6427"/>
                <a:gd name="T71" fmla="*/ 3909 h 6427"/>
                <a:gd name="T72" fmla="*/ 286 w 6427"/>
                <a:gd name="T73" fmla="*/ 3140 h 6427"/>
                <a:gd name="T74" fmla="*/ 1573 w 6427"/>
                <a:gd name="T75" fmla="*/ 1550 h 6427"/>
                <a:gd name="T76" fmla="*/ 2506 w 6427"/>
                <a:gd name="T77" fmla="*/ 373 h 6427"/>
                <a:gd name="T78" fmla="*/ 2333 w 6427"/>
                <a:gd name="T79" fmla="*/ 1389 h 6427"/>
                <a:gd name="T80" fmla="*/ 2827 w 6427"/>
                <a:gd name="T81" fmla="*/ 1389 h 6427"/>
                <a:gd name="T82" fmla="*/ 4531 w 6427"/>
                <a:gd name="T83" fmla="*/ 599 h 6427"/>
                <a:gd name="T84" fmla="*/ 3201 w 6427"/>
                <a:gd name="T85" fmla="*/ 1863 h 6427"/>
                <a:gd name="T86" fmla="*/ 2639 w 6427"/>
                <a:gd name="T87" fmla="*/ 2201 h 6427"/>
                <a:gd name="T88" fmla="*/ 2910 w 6427"/>
                <a:gd name="T89" fmla="*/ 2528 h 6427"/>
                <a:gd name="T90" fmla="*/ 2602 w 6427"/>
                <a:gd name="T91" fmla="*/ 2718 h 6427"/>
                <a:gd name="T92" fmla="*/ 1781 w 6427"/>
                <a:gd name="T93" fmla="*/ 3220 h 6427"/>
                <a:gd name="T94" fmla="*/ 2145 w 6427"/>
                <a:gd name="T95" fmla="*/ 4633 h 6427"/>
                <a:gd name="T96" fmla="*/ 3155 w 6427"/>
                <a:gd name="T97" fmla="*/ 5764 h 6427"/>
                <a:gd name="T98" fmla="*/ 4175 w 6427"/>
                <a:gd name="T99" fmla="*/ 5477 h 6427"/>
                <a:gd name="T100" fmla="*/ 4639 w 6427"/>
                <a:gd name="T101" fmla="*/ 4035 h 6427"/>
                <a:gd name="T102" fmla="*/ 4391 w 6427"/>
                <a:gd name="T103" fmla="*/ 3431 h 6427"/>
                <a:gd name="T104" fmla="*/ 5131 w 6427"/>
                <a:gd name="T105" fmla="*/ 3610 h 6427"/>
                <a:gd name="T106" fmla="*/ 5137 w 6427"/>
                <a:gd name="T107" fmla="*/ 2992 h 6427"/>
                <a:gd name="T108" fmla="*/ 5622 w 6427"/>
                <a:gd name="T109" fmla="*/ 3049 h 6427"/>
                <a:gd name="T110" fmla="*/ 6097 w 6427"/>
                <a:gd name="T111" fmla="*/ 2704 h 6427"/>
                <a:gd name="T112" fmla="*/ 5987 w 6427"/>
                <a:gd name="T113" fmla="*/ 4151 h 6427"/>
                <a:gd name="T114" fmla="*/ 5020 w 6427"/>
                <a:gd name="T115" fmla="*/ 5516 h 6427"/>
                <a:gd name="T116" fmla="*/ 3438 w 6427"/>
                <a:gd name="T117" fmla="*/ 6133 h 6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7" h="6427">
                  <a:moveTo>
                    <a:pt x="5486" y="941"/>
                  </a:moveTo>
                  <a:lnTo>
                    <a:pt x="5429" y="885"/>
                  </a:lnTo>
                  <a:lnTo>
                    <a:pt x="5310" y="777"/>
                  </a:lnTo>
                  <a:lnTo>
                    <a:pt x="5188" y="677"/>
                  </a:lnTo>
                  <a:lnTo>
                    <a:pt x="5060" y="582"/>
                  </a:lnTo>
                  <a:lnTo>
                    <a:pt x="4930" y="495"/>
                  </a:lnTo>
                  <a:lnTo>
                    <a:pt x="4795" y="414"/>
                  </a:lnTo>
                  <a:lnTo>
                    <a:pt x="4658" y="340"/>
                  </a:lnTo>
                  <a:lnTo>
                    <a:pt x="4516" y="273"/>
                  </a:lnTo>
                  <a:lnTo>
                    <a:pt x="4371" y="214"/>
                  </a:lnTo>
                  <a:lnTo>
                    <a:pt x="4225" y="161"/>
                  </a:lnTo>
                  <a:lnTo>
                    <a:pt x="4074" y="115"/>
                  </a:lnTo>
                  <a:lnTo>
                    <a:pt x="3922" y="77"/>
                  </a:lnTo>
                  <a:lnTo>
                    <a:pt x="3768" y="47"/>
                  </a:lnTo>
                  <a:lnTo>
                    <a:pt x="3611" y="24"/>
                  </a:lnTo>
                  <a:lnTo>
                    <a:pt x="3454" y="8"/>
                  </a:lnTo>
                  <a:lnTo>
                    <a:pt x="3294" y="1"/>
                  </a:lnTo>
                  <a:lnTo>
                    <a:pt x="3214" y="0"/>
                  </a:lnTo>
                  <a:lnTo>
                    <a:pt x="3133" y="1"/>
                  </a:lnTo>
                  <a:lnTo>
                    <a:pt x="2973" y="8"/>
                  </a:lnTo>
                  <a:lnTo>
                    <a:pt x="2816" y="24"/>
                  </a:lnTo>
                  <a:lnTo>
                    <a:pt x="2659" y="47"/>
                  </a:lnTo>
                  <a:lnTo>
                    <a:pt x="2505" y="77"/>
                  </a:lnTo>
                  <a:lnTo>
                    <a:pt x="2353" y="115"/>
                  </a:lnTo>
                  <a:lnTo>
                    <a:pt x="2202" y="161"/>
                  </a:lnTo>
                  <a:lnTo>
                    <a:pt x="2056" y="214"/>
                  </a:lnTo>
                  <a:lnTo>
                    <a:pt x="1911" y="273"/>
                  </a:lnTo>
                  <a:lnTo>
                    <a:pt x="1769" y="340"/>
                  </a:lnTo>
                  <a:lnTo>
                    <a:pt x="1632" y="414"/>
                  </a:lnTo>
                  <a:lnTo>
                    <a:pt x="1497" y="495"/>
                  </a:lnTo>
                  <a:lnTo>
                    <a:pt x="1367" y="582"/>
                  </a:lnTo>
                  <a:lnTo>
                    <a:pt x="1239" y="677"/>
                  </a:lnTo>
                  <a:lnTo>
                    <a:pt x="1117" y="777"/>
                  </a:lnTo>
                  <a:lnTo>
                    <a:pt x="998" y="885"/>
                  </a:lnTo>
                  <a:lnTo>
                    <a:pt x="941" y="941"/>
                  </a:lnTo>
                  <a:lnTo>
                    <a:pt x="885" y="998"/>
                  </a:lnTo>
                  <a:lnTo>
                    <a:pt x="777" y="1117"/>
                  </a:lnTo>
                  <a:lnTo>
                    <a:pt x="677" y="1239"/>
                  </a:lnTo>
                  <a:lnTo>
                    <a:pt x="582" y="1367"/>
                  </a:lnTo>
                  <a:lnTo>
                    <a:pt x="495" y="1497"/>
                  </a:lnTo>
                  <a:lnTo>
                    <a:pt x="414" y="1632"/>
                  </a:lnTo>
                  <a:lnTo>
                    <a:pt x="340" y="1769"/>
                  </a:lnTo>
                  <a:lnTo>
                    <a:pt x="273" y="1911"/>
                  </a:lnTo>
                  <a:lnTo>
                    <a:pt x="214" y="2056"/>
                  </a:lnTo>
                  <a:lnTo>
                    <a:pt x="161" y="2202"/>
                  </a:lnTo>
                  <a:lnTo>
                    <a:pt x="115" y="2353"/>
                  </a:lnTo>
                  <a:lnTo>
                    <a:pt x="77" y="2505"/>
                  </a:lnTo>
                  <a:lnTo>
                    <a:pt x="47" y="2659"/>
                  </a:lnTo>
                  <a:lnTo>
                    <a:pt x="24" y="2816"/>
                  </a:lnTo>
                  <a:lnTo>
                    <a:pt x="8" y="2973"/>
                  </a:lnTo>
                  <a:lnTo>
                    <a:pt x="1" y="3133"/>
                  </a:lnTo>
                  <a:lnTo>
                    <a:pt x="0" y="3214"/>
                  </a:lnTo>
                  <a:lnTo>
                    <a:pt x="1" y="3294"/>
                  </a:lnTo>
                  <a:lnTo>
                    <a:pt x="8" y="3454"/>
                  </a:lnTo>
                  <a:lnTo>
                    <a:pt x="24" y="3611"/>
                  </a:lnTo>
                  <a:lnTo>
                    <a:pt x="47" y="3768"/>
                  </a:lnTo>
                  <a:lnTo>
                    <a:pt x="77" y="3922"/>
                  </a:lnTo>
                  <a:lnTo>
                    <a:pt x="115" y="4074"/>
                  </a:lnTo>
                  <a:lnTo>
                    <a:pt x="161" y="4225"/>
                  </a:lnTo>
                  <a:lnTo>
                    <a:pt x="214" y="4371"/>
                  </a:lnTo>
                  <a:lnTo>
                    <a:pt x="273" y="4516"/>
                  </a:lnTo>
                  <a:lnTo>
                    <a:pt x="340" y="4658"/>
                  </a:lnTo>
                  <a:lnTo>
                    <a:pt x="414" y="4795"/>
                  </a:lnTo>
                  <a:lnTo>
                    <a:pt x="495" y="4930"/>
                  </a:lnTo>
                  <a:lnTo>
                    <a:pt x="582" y="5060"/>
                  </a:lnTo>
                  <a:lnTo>
                    <a:pt x="677" y="5188"/>
                  </a:lnTo>
                  <a:lnTo>
                    <a:pt x="777" y="5310"/>
                  </a:lnTo>
                  <a:lnTo>
                    <a:pt x="885" y="5429"/>
                  </a:lnTo>
                  <a:lnTo>
                    <a:pt x="941" y="5486"/>
                  </a:lnTo>
                  <a:lnTo>
                    <a:pt x="998" y="5542"/>
                  </a:lnTo>
                  <a:lnTo>
                    <a:pt x="1117" y="5650"/>
                  </a:lnTo>
                  <a:lnTo>
                    <a:pt x="1239" y="5750"/>
                  </a:lnTo>
                  <a:lnTo>
                    <a:pt x="1367" y="5845"/>
                  </a:lnTo>
                  <a:lnTo>
                    <a:pt x="1497" y="5932"/>
                  </a:lnTo>
                  <a:lnTo>
                    <a:pt x="1632" y="6013"/>
                  </a:lnTo>
                  <a:lnTo>
                    <a:pt x="1769" y="6087"/>
                  </a:lnTo>
                  <a:lnTo>
                    <a:pt x="1911" y="6154"/>
                  </a:lnTo>
                  <a:lnTo>
                    <a:pt x="2056" y="6213"/>
                  </a:lnTo>
                  <a:lnTo>
                    <a:pt x="2202" y="6266"/>
                  </a:lnTo>
                  <a:lnTo>
                    <a:pt x="2353" y="6312"/>
                  </a:lnTo>
                  <a:lnTo>
                    <a:pt x="2505" y="6350"/>
                  </a:lnTo>
                  <a:lnTo>
                    <a:pt x="2659" y="6380"/>
                  </a:lnTo>
                  <a:lnTo>
                    <a:pt x="2816" y="6403"/>
                  </a:lnTo>
                  <a:lnTo>
                    <a:pt x="2973" y="6419"/>
                  </a:lnTo>
                  <a:lnTo>
                    <a:pt x="3133" y="6426"/>
                  </a:lnTo>
                  <a:lnTo>
                    <a:pt x="3214" y="6427"/>
                  </a:lnTo>
                  <a:lnTo>
                    <a:pt x="3294" y="6426"/>
                  </a:lnTo>
                  <a:lnTo>
                    <a:pt x="3454" y="6419"/>
                  </a:lnTo>
                  <a:lnTo>
                    <a:pt x="3611" y="6403"/>
                  </a:lnTo>
                  <a:lnTo>
                    <a:pt x="3768" y="6380"/>
                  </a:lnTo>
                  <a:lnTo>
                    <a:pt x="3922" y="6350"/>
                  </a:lnTo>
                  <a:lnTo>
                    <a:pt x="4074" y="6312"/>
                  </a:lnTo>
                  <a:lnTo>
                    <a:pt x="4225" y="6266"/>
                  </a:lnTo>
                  <a:lnTo>
                    <a:pt x="4371" y="6213"/>
                  </a:lnTo>
                  <a:lnTo>
                    <a:pt x="4516" y="6154"/>
                  </a:lnTo>
                  <a:lnTo>
                    <a:pt x="4658" y="6087"/>
                  </a:lnTo>
                  <a:lnTo>
                    <a:pt x="4795" y="6013"/>
                  </a:lnTo>
                  <a:lnTo>
                    <a:pt x="4930" y="5932"/>
                  </a:lnTo>
                  <a:lnTo>
                    <a:pt x="5060" y="5845"/>
                  </a:lnTo>
                  <a:lnTo>
                    <a:pt x="5188" y="5750"/>
                  </a:lnTo>
                  <a:lnTo>
                    <a:pt x="5310" y="5650"/>
                  </a:lnTo>
                  <a:lnTo>
                    <a:pt x="5429" y="5542"/>
                  </a:lnTo>
                  <a:lnTo>
                    <a:pt x="5486" y="5486"/>
                  </a:lnTo>
                  <a:lnTo>
                    <a:pt x="5542" y="5429"/>
                  </a:lnTo>
                  <a:lnTo>
                    <a:pt x="5650" y="5310"/>
                  </a:lnTo>
                  <a:lnTo>
                    <a:pt x="5750" y="5188"/>
                  </a:lnTo>
                  <a:lnTo>
                    <a:pt x="5845" y="5060"/>
                  </a:lnTo>
                  <a:lnTo>
                    <a:pt x="5932" y="4930"/>
                  </a:lnTo>
                  <a:lnTo>
                    <a:pt x="6013" y="4795"/>
                  </a:lnTo>
                  <a:lnTo>
                    <a:pt x="6087" y="4658"/>
                  </a:lnTo>
                  <a:lnTo>
                    <a:pt x="6154" y="4516"/>
                  </a:lnTo>
                  <a:lnTo>
                    <a:pt x="6213" y="4371"/>
                  </a:lnTo>
                  <a:lnTo>
                    <a:pt x="6266" y="4225"/>
                  </a:lnTo>
                  <a:lnTo>
                    <a:pt x="6312" y="4074"/>
                  </a:lnTo>
                  <a:lnTo>
                    <a:pt x="6350" y="3922"/>
                  </a:lnTo>
                  <a:lnTo>
                    <a:pt x="6380" y="3768"/>
                  </a:lnTo>
                  <a:lnTo>
                    <a:pt x="6403" y="3611"/>
                  </a:lnTo>
                  <a:lnTo>
                    <a:pt x="6419" y="3454"/>
                  </a:lnTo>
                  <a:lnTo>
                    <a:pt x="6426" y="3294"/>
                  </a:lnTo>
                  <a:lnTo>
                    <a:pt x="6427" y="3214"/>
                  </a:lnTo>
                  <a:lnTo>
                    <a:pt x="6426" y="3133"/>
                  </a:lnTo>
                  <a:lnTo>
                    <a:pt x="6419" y="2973"/>
                  </a:lnTo>
                  <a:lnTo>
                    <a:pt x="6403" y="2816"/>
                  </a:lnTo>
                  <a:lnTo>
                    <a:pt x="6380" y="2659"/>
                  </a:lnTo>
                  <a:lnTo>
                    <a:pt x="6350" y="2505"/>
                  </a:lnTo>
                  <a:lnTo>
                    <a:pt x="6312" y="2353"/>
                  </a:lnTo>
                  <a:lnTo>
                    <a:pt x="6266" y="2202"/>
                  </a:lnTo>
                  <a:lnTo>
                    <a:pt x="6213" y="2056"/>
                  </a:lnTo>
                  <a:lnTo>
                    <a:pt x="6154" y="1911"/>
                  </a:lnTo>
                  <a:lnTo>
                    <a:pt x="6087" y="1769"/>
                  </a:lnTo>
                  <a:lnTo>
                    <a:pt x="6013" y="1632"/>
                  </a:lnTo>
                  <a:lnTo>
                    <a:pt x="5932" y="1497"/>
                  </a:lnTo>
                  <a:lnTo>
                    <a:pt x="5845" y="1367"/>
                  </a:lnTo>
                  <a:lnTo>
                    <a:pt x="5750" y="1239"/>
                  </a:lnTo>
                  <a:lnTo>
                    <a:pt x="5650" y="1117"/>
                  </a:lnTo>
                  <a:lnTo>
                    <a:pt x="5542" y="998"/>
                  </a:lnTo>
                  <a:lnTo>
                    <a:pt x="5486" y="941"/>
                  </a:lnTo>
                  <a:close/>
                  <a:moveTo>
                    <a:pt x="4720" y="1381"/>
                  </a:moveTo>
                  <a:lnTo>
                    <a:pt x="4860" y="794"/>
                  </a:lnTo>
                  <a:lnTo>
                    <a:pt x="4914" y="830"/>
                  </a:lnTo>
                  <a:lnTo>
                    <a:pt x="5015" y="907"/>
                  </a:lnTo>
                  <a:lnTo>
                    <a:pt x="5114" y="988"/>
                  </a:lnTo>
                  <a:lnTo>
                    <a:pt x="5209" y="1073"/>
                  </a:lnTo>
                  <a:lnTo>
                    <a:pt x="5300" y="1162"/>
                  </a:lnTo>
                  <a:lnTo>
                    <a:pt x="5388" y="1254"/>
                  </a:lnTo>
                  <a:lnTo>
                    <a:pt x="5471" y="1351"/>
                  </a:lnTo>
                  <a:lnTo>
                    <a:pt x="5550" y="1451"/>
                  </a:lnTo>
                  <a:lnTo>
                    <a:pt x="5625" y="1555"/>
                  </a:lnTo>
                  <a:lnTo>
                    <a:pt x="5695" y="1661"/>
                  </a:lnTo>
                  <a:lnTo>
                    <a:pt x="5760" y="1770"/>
                  </a:lnTo>
                  <a:lnTo>
                    <a:pt x="5821" y="1884"/>
                  </a:lnTo>
                  <a:lnTo>
                    <a:pt x="5878" y="1999"/>
                  </a:lnTo>
                  <a:lnTo>
                    <a:pt x="5929" y="2118"/>
                  </a:lnTo>
                  <a:lnTo>
                    <a:pt x="5975" y="2239"/>
                  </a:lnTo>
                  <a:lnTo>
                    <a:pt x="6015" y="2363"/>
                  </a:lnTo>
                  <a:lnTo>
                    <a:pt x="6033" y="2426"/>
                  </a:lnTo>
                  <a:lnTo>
                    <a:pt x="5959" y="2440"/>
                  </a:lnTo>
                  <a:lnTo>
                    <a:pt x="5939" y="2444"/>
                  </a:lnTo>
                  <a:lnTo>
                    <a:pt x="5900" y="2458"/>
                  </a:lnTo>
                  <a:lnTo>
                    <a:pt x="5864" y="2477"/>
                  </a:lnTo>
                  <a:lnTo>
                    <a:pt x="5830" y="2501"/>
                  </a:lnTo>
                  <a:lnTo>
                    <a:pt x="5800" y="2529"/>
                  </a:lnTo>
                  <a:lnTo>
                    <a:pt x="5775" y="2561"/>
                  </a:lnTo>
                  <a:lnTo>
                    <a:pt x="5754" y="2596"/>
                  </a:lnTo>
                  <a:lnTo>
                    <a:pt x="5738" y="2634"/>
                  </a:lnTo>
                  <a:lnTo>
                    <a:pt x="5733" y="2655"/>
                  </a:lnTo>
                  <a:lnTo>
                    <a:pt x="5704" y="2771"/>
                  </a:lnTo>
                  <a:lnTo>
                    <a:pt x="5704" y="2773"/>
                  </a:lnTo>
                  <a:lnTo>
                    <a:pt x="5702" y="2774"/>
                  </a:lnTo>
                  <a:lnTo>
                    <a:pt x="5699" y="2774"/>
                  </a:lnTo>
                  <a:lnTo>
                    <a:pt x="5698" y="2773"/>
                  </a:lnTo>
                  <a:lnTo>
                    <a:pt x="5526" y="2644"/>
                  </a:lnTo>
                  <a:lnTo>
                    <a:pt x="5509" y="2632"/>
                  </a:lnTo>
                  <a:lnTo>
                    <a:pt x="5473" y="2612"/>
                  </a:lnTo>
                  <a:lnTo>
                    <a:pt x="5436" y="2598"/>
                  </a:lnTo>
                  <a:lnTo>
                    <a:pt x="5396" y="2590"/>
                  </a:lnTo>
                  <a:lnTo>
                    <a:pt x="5356" y="2586"/>
                  </a:lnTo>
                  <a:lnTo>
                    <a:pt x="5315" y="2589"/>
                  </a:lnTo>
                  <a:lnTo>
                    <a:pt x="5275" y="2597"/>
                  </a:lnTo>
                  <a:lnTo>
                    <a:pt x="5237" y="2610"/>
                  </a:lnTo>
                  <a:lnTo>
                    <a:pt x="5218" y="2619"/>
                  </a:lnTo>
                  <a:lnTo>
                    <a:pt x="5004" y="2731"/>
                  </a:lnTo>
                  <a:lnTo>
                    <a:pt x="4985" y="2742"/>
                  </a:lnTo>
                  <a:lnTo>
                    <a:pt x="4951" y="2767"/>
                  </a:lnTo>
                  <a:lnTo>
                    <a:pt x="4921" y="2796"/>
                  </a:lnTo>
                  <a:lnTo>
                    <a:pt x="4896" y="2828"/>
                  </a:lnTo>
                  <a:lnTo>
                    <a:pt x="4875" y="2863"/>
                  </a:lnTo>
                  <a:lnTo>
                    <a:pt x="4861" y="2901"/>
                  </a:lnTo>
                  <a:lnTo>
                    <a:pt x="4852" y="2942"/>
                  </a:lnTo>
                  <a:lnTo>
                    <a:pt x="4848" y="2985"/>
                  </a:lnTo>
                  <a:lnTo>
                    <a:pt x="4849" y="3006"/>
                  </a:lnTo>
                  <a:lnTo>
                    <a:pt x="4851" y="3028"/>
                  </a:lnTo>
                  <a:lnTo>
                    <a:pt x="4859" y="3069"/>
                  </a:lnTo>
                  <a:lnTo>
                    <a:pt x="4873" y="3108"/>
                  </a:lnTo>
                  <a:lnTo>
                    <a:pt x="4894" y="3144"/>
                  </a:lnTo>
                  <a:lnTo>
                    <a:pt x="4918" y="3176"/>
                  </a:lnTo>
                  <a:lnTo>
                    <a:pt x="4947" y="3205"/>
                  </a:lnTo>
                  <a:lnTo>
                    <a:pt x="4980" y="3231"/>
                  </a:lnTo>
                  <a:lnTo>
                    <a:pt x="5017" y="3252"/>
                  </a:lnTo>
                  <a:lnTo>
                    <a:pt x="5037" y="3260"/>
                  </a:lnTo>
                  <a:lnTo>
                    <a:pt x="5047" y="3263"/>
                  </a:lnTo>
                  <a:lnTo>
                    <a:pt x="5048" y="3264"/>
                  </a:lnTo>
                  <a:lnTo>
                    <a:pt x="5049" y="3266"/>
                  </a:lnTo>
                  <a:lnTo>
                    <a:pt x="5049" y="3269"/>
                  </a:lnTo>
                  <a:lnTo>
                    <a:pt x="5048" y="3270"/>
                  </a:lnTo>
                  <a:lnTo>
                    <a:pt x="4916" y="3423"/>
                  </a:lnTo>
                  <a:lnTo>
                    <a:pt x="4913" y="3424"/>
                  </a:lnTo>
                  <a:lnTo>
                    <a:pt x="4910" y="3423"/>
                  </a:lnTo>
                  <a:lnTo>
                    <a:pt x="4551" y="3192"/>
                  </a:lnTo>
                  <a:lnTo>
                    <a:pt x="4519" y="3173"/>
                  </a:lnTo>
                  <a:lnTo>
                    <a:pt x="4452" y="3150"/>
                  </a:lnTo>
                  <a:lnTo>
                    <a:pt x="4380" y="3145"/>
                  </a:lnTo>
                  <a:lnTo>
                    <a:pt x="4310" y="3157"/>
                  </a:lnTo>
                  <a:lnTo>
                    <a:pt x="4276" y="3170"/>
                  </a:lnTo>
                  <a:lnTo>
                    <a:pt x="4243" y="3186"/>
                  </a:lnTo>
                  <a:lnTo>
                    <a:pt x="4187" y="3231"/>
                  </a:lnTo>
                  <a:lnTo>
                    <a:pt x="4143" y="3287"/>
                  </a:lnTo>
                  <a:lnTo>
                    <a:pt x="4115" y="3353"/>
                  </a:lnTo>
                  <a:lnTo>
                    <a:pt x="4107" y="3388"/>
                  </a:lnTo>
                  <a:lnTo>
                    <a:pt x="4080" y="3558"/>
                  </a:lnTo>
                  <a:lnTo>
                    <a:pt x="4075" y="3594"/>
                  </a:lnTo>
                  <a:lnTo>
                    <a:pt x="4081" y="3664"/>
                  </a:lnTo>
                  <a:lnTo>
                    <a:pt x="4104" y="3731"/>
                  </a:lnTo>
                  <a:lnTo>
                    <a:pt x="4142" y="3791"/>
                  </a:lnTo>
                  <a:lnTo>
                    <a:pt x="4168" y="3816"/>
                  </a:lnTo>
                  <a:lnTo>
                    <a:pt x="4355" y="3992"/>
                  </a:lnTo>
                  <a:lnTo>
                    <a:pt x="4356" y="3994"/>
                  </a:lnTo>
                  <a:lnTo>
                    <a:pt x="4355" y="3997"/>
                  </a:lnTo>
                  <a:lnTo>
                    <a:pt x="4050" y="4460"/>
                  </a:lnTo>
                  <a:lnTo>
                    <a:pt x="4040" y="4477"/>
                  </a:lnTo>
                  <a:lnTo>
                    <a:pt x="4023" y="4512"/>
                  </a:lnTo>
                  <a:lnTo>
                    <a:pt x="4011" y="4549"/>
                  </a:lnTo>
                  <a:lnTo>
                    <a:pt x="4004" y="4588"/>
                  </a:lnTo>
                  <a:lnTo>
                    <a:pt x="4003" y="4608"/>
                  </a:lnTo>
                  <a:lnTo>
                    <a:pt x="3977" y="5270"/>
                  </a:lnTo>
                  <a:lnTo>
                    <a:pt x="3976" y="5272"/>
                  </a:lnTo>
                  <a:lnTo>
                    <a:pt x="3975" y="5273"/>
                  </a:lnTo>
                  <a:lnTo>
                    <a:pt x="3568" y="5672"/>
                  </a:lnTo>
                  <a:lnTo>
                    <a:pt x="3566" y="5674"/>
                  </a:lnTo>
                  <a:lnTo>
                    <a:pt x="3563" y="5673"/>
                  </a:lnTo>
                  <a:lnTo>
                    <a:pt x="3300" y="5518"/>
                  </a:lnTo>
                  <a:lnTo>
                    <a:pt x="3298" y="5517"/>
                  </a:lnTo>
                  <a:lnTo>
                    <a:pt x="3298" y="5515"/>
                  </a:lnTo>
                  <a:lnTo>
                    <a:pt x="3234" y="5225"/>
                  </a:lnTo>
                  <a:lnTo>
                    <a:pt x="3165" y="4922"/>
                  </a:lnTo>
                  <a:lnTo>
                    <a:pt x="3049" y="4610"/>
                  </a:lnTo>
                  <a:lnTo>
                    <a:pt x="3041" y="4590"/>
                  </a:lnTo>
                  <a:lnTo>
                    <a:pt x="3022" y="4554"/>
                  </a:lnTo>
                  <a:lnTo>
                    <a:pt x="2997" y="4522"/>
                  </a:lnTo>
                  <a:lnTo>
                    <a:pt x="2968" y="4493"/>
                  </a:lnTo>
                  <a:lnTo>
                    <a:pt x="2936" y="4469"/>
                  </a:lnTo>
                  <a:lnTo>
                    <a:pt x="2901" y="4449"/>
                  </a:lnTo>
                  <a:lnTo>
                    <a:pt x="2863" y="4434"/>
                  </a:lnTo>
                  <a:lnTo>
                    <a:pt x="2823" y="4425"/>
                  </a:lnTo>
                  <a:lnTo>
                    <a:pt x="2802" y="4423"/>
                  </a:lnTo>
                  <a:lnTo>
                    <a:pt x="2270" y="4376"/>
                  </a:lnTo>
                  <a:lnTo>
                    <a:pt x="2269" y="4375"/>
                  </a:lnTo>
                  <a:lnTo>
                    <a:pt x="2267" y="4374"/>
                  </a:lnTo>
                  <a:lnTo>
                    <a:pt x="1964" y="3852"/>
                  </a:lnTo>
                  <a:lnTo>
                    <a:pt x="1963" y="3850"/>
                  </a:lnTo>
                  <a:lnTo>
                    <a:pt x="1963" y="3849"/>
                  </a:lnTo>
                  <a:lnTo>
                    <a:pt x="2040" y="3343"/>
                  </a:lnTo>
                  <a:lnTo>
                    <a:pt x="2041" y="3341"/>
                  </a:lnTo>
                  <a:lnTo>
                    <a:pt x="2042" y="3340"/>
                  </a:lnTo>
                  <a:lnTo>
                    <a:pt x="2507" y="2990"/>
                  </a:lnTo>
                  <a:lnTo>
                    <a:pt x="2509" y="2989"/>
                  </a:lnTo>
                  <a:lnTo>
                    <a:pt x="2511" y="2989"/>
                  </a:lnTo>
                  <a:lnTo>
                    <a:pt x="2960" y="3176"/>
                  </a:lnTo>
                  <a:lnTo>
                    <a:pt x="2981" y="3184"/>
                  </a:lnTo>
                  <a:lnTo>
                    <a:pt x="3021" y="3194"/>
                  </a:lnTo>
                  <a:lnTo>
                    <a:pt x="3041" y="3197"/>
                  </a:lnTo>
                  <a:lnTo>
                    <a:pt x="3665" y="3266"/>
                  </a:lnTo>
                  <a:lnTo>
                    <a:pt x="3692" y="3268"/>
                  </a:lnTo>
                  <a:lnTo>
                    <a:pt x="3745" y="3264"/>
                  </a:lnTo>
                  <a:lnTo>
                    <a:pt x="3795" y="3250"/>
                  </a:lnTo>
                  <a:lnTo>
                    <a:pt x="3843" y="3228"/>
                  </a:lnTo>
                  <a:lnTo>
                    <a:pt x="3865" y="3212"/>
                  </a:lnTo>
                  <a:lnTo>
                    <a:pt x="4278" y="2916"/>
                  </a:lnTo>
                  <a:lnTo>
                    <a:pt x="4299" y="2901"/>
                  </a:lnTo>
                  <a:lnTo>
                    <a:pt x="4334" y="2865"/>
                  </a:lnTo>
                  <a:lnTo>
                    <a:pt x="4361" y="2825"/>
                  </a:lnTo>
                  <a:lnTo>
                    <a:pt x="4382" y="2780"/>
                  </a:lnTo>
                  <a:lnTo>
                    <a:pt x="4394" y="2732"/>
                  </a:lnTo>
                  <a:lnTo>
                    <a:pt x="4399" y="2684"/>
                  </a:lnTo>
                  <a:lnTo>
                    <a:pt x="4396" y="2635"/>
                  </a:lnTo>
                  <a:lnTo>
                    <a:pt x="4384" y="2586"/>
                  </a:lnTo>
                  <a:lnTo>
                    <a:pt x="4374" y="2563"/>
                  </a:lnTo>
                  <a:lnTo>
                    <a:pt x="4336" y="2476"/>
                  </a:lnTo>
                  <a:lnTo>
                    <a:pt x="4327" y="2458"/>
                  </a:lnTo>
                  <a:lnTo>
                    <a:pt x="4306" y="2424"/>
                  </a:lnTo>
                  <a:lnTo>
                    <a:pt x="4281" y="2394"/>
                  </a:lnTo>
                  <a:lnTo>
                    <a:pt x="4252" y="2368"/>
                  </a:lnTo>
                  <a:lnTo>
                    <a:pt x="4220" y="2346"/>
                  </a:lnTo>
                  <a:lnTo>
                    <a:pt x="4185" y="2328"/>
                  </a:lnTo>
                  <a:lnTo>
                    <a:pt x="4146" y="2315"/>
                  </a:lnTo>
                  <a:lnTo>
                    <a:pt x="4107" y="2308"/>
                  </a:lnTo>
                  <a:lnTo>
                    <a:pt x="4087" y="2306"/>
                  </a:lnTo>
                  <a:lnTo>
                    <a:pt x="2926" y="2242"/>
                  </a:lnTo>
                  <a:lnTo>
                    <a:pt x="2925" y="2242"/>
                  </a:lnTo>
                  <a:lnTo>
                    <a:pt x="2924" y="2241"/>
                  </a:lnTo>
                  <a:lnTo>
                    <a:pt x="2923" y="2240"/>
                  </a:lnTo>
                  <a:lnTo>
                    <a:pt x="2922" y="2240"/>
                  </a:lnTo>
                  <a:lnTo>
                    <a:pt x="2922" y="2237"/>
                  </a:lnTo>
                  <a:lnTo>
                    <a:pt x="2923" y="2235"/>
                  </a:lnTo>
                  <a:lnTo>
                    <a:pt x="2923" y="2234"/>
                  </a:lnTo>
                  <a:lnTo>
                    <a:pt x="2925" y="2234"/>
                  </a:lnTo>
                  <a:lnTo>
                    <a:pt x="3274" y="2140"/>
                  </a:lnTo>
                  <a:lnTo>
                    <a:pt x="3308" y="2129"/>
                  </a:lnTo>
                  <a:lnTo>
                    <a:pt x="3370" y="2095"/>
                  </a:lnTo>
                  <a:lnTo>
                    <a:pt x="3397" y="2071"/>
                  </a:lnTo>
                  <a:lnTo>
                    <a:pt x="3824" y="1669"/>
                  </a:lnTo>
                  <a:lnTo>
                    <a:pt x="3825" y="1668"/>
                  </a:lnTo>
                  <a:lnTo>
                    <a:pt x="3826" y="1668"/>
                  </a:lnTo>
                  <a:lnTo>
                    <a:pt x="4468" y="1602"/>
                  </a:lnTo>
                  <a:lnTo>
                    <a:pt x="4490" y="1599"/>
                  </a:lnTo>
                  <a:lnTo>
                    <a:pt x="4534" y="1587"/>
                  </a:lnTo>
                  <a:lnTo>
                    <a:pt x="4574" y="1570"/>
                  </a:lnTo>
                  <a:lnTo>
                    <a:pt x="4611" y="1545"/>
                  </a:lnTo>
                  <a:lnTo>
                    <a:pt x="4645" y="1516"/>
                  </a:lnTo>
                  <a:lnTo>
                    <a:pt x="4674" y="1483"/>
                  </a:lnTo>
                  <a:lnTo>
                    <a:pt x="4697" y="1445"/>
                  </a:lnTo>
                  <a:lnTo>
                    <a:pt x="4714" y="1403"/>
                  </a:lnTo>
                  <a:lnTo>
                    <a:pt x="4720" y="1381"/>
                  </a:lnTo>
                  <a:close/>
                  <a:moveTo>
                    <a:pt x="2547" y="1146"/>
                  </a:moveTo>
                  <a:lnTo>
                    <a:pt x="2787" y="694"/>
                  </a:lnTo>
                  <a:lnTo>
                    <a:pt x="2799" y="669"/>
                  </a:lnTo>
                  <a:lnTo>
                    <a:pt x="2817" y="616"/>
                  </a:lnTo>
                  <a:lnTo>
                    <a:pt x="2825" y="559"/>
                  </a:lnTo>
                  <a:lnTo>
                    <a:pt x="2823" y="504"/>
                  </a:lnTo>
                  <a:lnTo>
                    <a:pt x="2818" y="476"/>
                  </a:lnTo>
                  <a:lnTo>
                    <a:pt x="2786" y="317"/>
                  </a:lnTo>
                  <a:lnTo>
                    <a:pt x="2890" y="303"/>
                  </a:lnTo>
                  <a:lnTo>
                    <a:pt x="3105" y="287"/>
                  </a:lnTo>
                  <a:lnTo>
                    <a:pt x="3214" y="285"/>
                  </a:lnTo>
                  <a:lnTo>
                    <a:pt x="3323" y="287"/>
                  </a:lnTo>
                  <a:lnTo>
                    <a:pt x="3539" y="303"/>
                  </a:lnTo>
                  <a:lnTo>
                    <a:pt x="3645" y="317"/>
                  </a:lnTo>
                  <a:lnTo>
                    <a:pt x="3628" y="336"/>
                  </a:lnTo>
                  <a:lnTo>
                    <a:pt x="3605" y="358"/>
                  </a:lnTo>
                  <a:lnTo>
                    <a:pt x="3266" y="494"/>
                  </a:lnTo>
                  <a:lnTo>
                    <a:pt x="3230" y="510"/>
                  </a:lnTo>
                  <a:lnTo>
                    <a:pt x="3166" y="555"/>
                  </a:lnTo>
                  <a:lnTo>
                    <a:pt x="3139" y="584"/>
                  </a:lnTo>
                  <a:lnTo>
                    <a:pt x="2610" y="1203"/>
                  </a:lnTo>
                  <a:lnTo>
                    <a:pt x="2604" y="1209"/>
                  </a:lnTo>
                  <a:lnTo>
                    <a:pt x="2590" y="1216"/>
                  </a:lnTo>
                  <a:lnTo>
                    <a:pt x="2581" y="1217"/>
                  </a:lnTo>
                  <a:lnTo>
                    <a:pt x="2570" y="1216"/>
                  </a:lnTo>
                  <a:lnTo>
                    <a:pt x="2554" y="1207"/>
                  </a:lnTo>
                  <a:lnTo>
                    <a:pt x="2549" y="1203"/>
                  </a:lnTo>
                  <a:lnTo>
                    <a:pt x="2543" y="1195"/>
                  </a:lnTo>
                  <a:lnTo>
                    <a:pt x="2540" y="1176"/>
                  </a:lnTo>
                  <a:lnTo>
                    <a:pt x="2544" y="1152"/>
                  </a:lnTo>
                  <a:lnTo>
                    <a:pt x="2547" y="1146"/>
                  </a:lnTo>
                  <a:close/>
                  <a:moveTo>
                    <a:pt x="1298" y="1000"/>
                  </a:moveTo>
                  <a:lnTo>
                    <a:pt x="1298" y="1429"/>
                  </a:lnTo>
                  <a:lnTo>
                    <a:pt x="1297" y="1452"/>
                  </a:lnTo>
                  <a:lnTo>
                    <a:pt x="1292" y="1495"/>
                  </a:lnTo>
                  <a:lnTo>
                    <a:pt x="1281" y="1537"/>
                  </a:lnTo>
                  <a:lnTo>
                    <a:pt x="1265" y="1578"/>
                  </a:lnTo>
                  <a:lnTo>
                    <a:pt x="1245" y="1616"/>
                  </a:lnTo>
                  <a:lnTo>
                    <a:pt x="1220" y="1651"/>
                  </a:lnTo>
                  <a:lnTo>
                    <a:pt x="1190" y="1683"/>
                  </a:lnTo>
                  <a:lnTo>
                    <a:pt x="1157" y="1712"/>
                  </a:lnTo>
                  <a:lnTo>
                    <a:pt x="1138" y="1724"/>
                  </a:lnTo>
                  <a:lnTo>
                    <a:pt x="830" y="1924"/>
                  </a:lnTo>
                  <a:lnTo>
                    <a:pt x="804" y="1941"/>
                  </a:lnTo>
                  <a:lnTo>
                    <a:pt x="755" y="1981"/>
                  </a:lnTo>
                  <a:lnTo>
                    <a:pt x="710" y="2025"/>
                  </a:lnTo>
                  <a:lnTo>
                    <a:pt x="669" y="2074"/>
                  </a:lnTo>
                  <a:lnTo>
                    <a:pt x="651" y="2099"/>
                  </a:lnTo>
                  <a:lnTo>
                    <a:pt x="372" y="2509"/>
                  </a:lnTo>
                  <a:lnTo>
                    <a:pt x="401" y="2397"/>
                  </a:lnTo>
                  <a:lnTo>
                    <a:pt x="473" y="2181"/>
                  </a:lnTo>
                  <a:lnTo>
                    <a:pt x="561" y="1973"/>
                  </a:lnTo>
                  <a:lnTo>
                    <a:pt x="664" y="1773"/>
                  </a:lnTo>
                  <a:lnTo>
                    <a:pt x="782" y="1583"/>
                  </a:lnTo>
                  <a:lnTo>
                    <a:pt x="914" y="1403"/>
                  </a:lnTo>
                  <a:lnTo>
                    <a:pt x="1058" y="1233"/>
                  </a:lnTo>
                  <a:lnTo>
                    <a:pt x="1215" y="1075"/>
                  </a:lnTo>
                  <a:lnTo>
                    <a:pt x="1298" y="1000"/>
                  </a:lnTo>
                  <a:close/>
                  <a:moveTo>
                    <a:pt x="1485" y="5217"/>
                  </a:moveTo>
                  <a:lnTo>
                    <a:pt x="1444" y="5545"/>
                  </a:lnTo>
                  <a:lnTo>
                    <a:pt x="1360" y="5479"/>
                  </a:lnTo>
                  <a:lnTo>
                    <a:pt x="1198" y="5336"/>
                  </a:lnTo>
                  <a:lnTo>
                    <a:pt x="1047" y="5182"/>
                  </a:lnTo>
                  <a:lnTo>
                    <a:pt x="908" y="5017"/>
                  </a:lnTo>
                  <a:lnTo>
                    <a:pt x="781" y="4843"/>
                  </a:lnTo>
                  <a:lnTo>
                    <a:pt x="668" y="4659"/>
                  </a:lnTo>
                  <a:lnTo>
                    <a:pt x="566" y="4467"/>
                  </a:lnTo>
                  <a:lnTo>
                    <a:pt x="481" y="4266"/>
                  </a:lnTo>
                  <a:lnTo>
                    <a:pt x="444" y="4162"/>
                  </a:lnTo>
                  <a:lnTo>
                    <a:pt x="626" y="4162"/>
                  </a:lnTo>
                  <a:lnTo>
                    <a:pt x="642" y="4163"/>
                  </a:lnTo>
                  <a:lnTo>
                    <a:pt x="670" y="4180"/>
                  </a:lnTo>
                  <a:lnTo>
                    <a:pt x="680" y="4193"/>
                  </a:lnTo>
                  <a:lnTo>
                    <a:pt x="1047" y="4765"/>
                  </a:lnTo>
                  <a:lnTo>
                    <a:pt x="1060" y="4784"/>
                  </a:lnTo>
                  <a:lnTo>
                    <a:pt x="1090" y="4819"/>
                  </a:lnTo>
                  <a:lnTo>
                    <a:pt x="1107" y="4834"/>
                  </a:lnTo>
                  <a:lnTo>
                    <a:pt x="1464" y="5161"/>
                  </a:lnTo>
                  <a:lnTo>
                    <a:pt x="1475" y="5172"/>
                  </a:lnTo>
                  <a:lnTo>
                    <a:pt x="1485" y="5201"/>
                  </a:lnTo>
                  <a:lnTo>
                    <a:pt x="1485" y="5217"/>
                  </a:lnTo>
                  <a:close/>
                  <a:moveTo>
                    <a:pt x="3214" y="6142"/>
                  </a:moveTo>
                  <a:lnTo>
                    <a:pt x="3111" y="6140"/>
                  </a:lnTo>
                  <a:lnTo>
                    <a:pt x="2908" y="6126"/>
                  </a:lnTo>
                  <a:lnTo>
                    <a:pt x="2709" y="6099"/>
                  </a:lnTo>
                  <a:lnTo>
                    <a:pt x="2516" y="6057"/>
                  </a:lnTo>
                  <a:lnTo>
                    <a:pt x="2327" y="6004"/>
                  </a:lnTo>
                  <a:lnTo>
                    <a:pt x="2143" y="5939"/>
                  </a:lnTo>
                  <a:lnTo>
                    <a:pt x="1965" y="5862"/>
                  </a:lnTo>
                  <a:lnTo>
                    <a:pt x="1794" y="5773"/>
                  </a:lnTo>
                  <a:lnTo>
                    <a:pt x="1710" y="5725"/>
                  </a:lnTo>
                  <a:lnTo>
                    <a:pt x="1768" y="5252"/>
                  </a:lnTo>
                  <a:lnTo>
                    <a:pt x="1770" y="5231"/>
                  </a:lnTo>
                  <a:lnTo>
                    <a:pt x="1770" y="5189"/>
                  </a:lnTo>
                  <a:lnTo>
                    <a:pt x="1765" y="5147"/>
                  </a:lnTo>
                  <a:lnTo>
                    <a:pt x="1756" y="5106"/>
                  </a:lnTo>
                  <a:lnTo>
                    <a:pt x="1741" y="5067"/>
                  </a:lnTo>
                  <a:lnTo>
                    <a:pt x="1722" y="5031"/>
                  </a:lnTo>
                  <a:lnTo>
                    <a:pt x="1699" y="4996"/>
                  </a:lnTo>
                  <a:lnTo>
                    <a:pt x="1672" y="4964"/>
                  </a:lnTo>
                  <a:lnTo>
                    <a:pt x="1657" y="4950"/>
                  </a:lnTo>
                  <a:lnTo>
                    <a:pt x="1474" y="4782"/>
                  </a:lnTo>
                  <a:lnTo>
                    <a:pt x="1288" y="4610"/>
                  </a:lnTo>
                  <a:lnTo>
                    <a:pt x="921" y="4038"/>
                  </a:lnTo>
                  <a:lnTo>
                    <a:pt x="908" y="4020"/>
                  </a:lnTo>
                  <a:lnTo>
                    <a:pt x="880" y="3986"/>
                  </a:lnTo>
                  <a:lnTo>
                    <a:pt x="848" y="3956"/>
                  </a:lnTo>
                  <a:lnTo>
                    <a:pt x="812" y="3931"/>
                  </a:lnTo>
                  <a:lnTo>
                    <a:pt x="774" y="3909"/>
                  </a:lnTo>
                  <a:lnTo>
                    <a:pt x="734" y="3893"/>
                  </a:lnTo>
                  <a:lnTo>
                    <a:pt x="692" y="3882"/>
                  </a:lnTo>
                  <a:lnTo>
                    <a:pt x="648" y="3877"/>
                  </a:lnTo>
                  <a:lnTo>
                    <a:pt x="626" y="3876"/>
                  </a:lnTo>
                  <a:lnTo>
                    <a:pt x="362" y="3876"/>
                  </a:lnTo>
                  <a:lnTo>
                    <a:pt x="343" y="3797"/>
                  </a:lnTo>
                  <a:lnTo>
                    <a:pt x="315" y="3633"/>
                  </a:lnTo>
                  <a:lnTo>
                    <a:pt x="296" y="3468"/>
                  </a:lnTo>
                  <a:lnTo>
                    <a:pt x="286" y="3299"/>
                  </a:lnTo>
                  <a:lnTo>
                    <a:pt x="285" y="3214"/>
                  </a:lnTo>
                  <a:lnTo>
                    <a:pt x="286" y="3176"/>
                  </a:lnTo>
                  <a:lnTo>
                    <a:pt x="286" y="3140"/>
                  </a:lnTo>
                  <a:lnTo>
                    <a:pt x="887" y="2260"/>
                  </a:lnTo>
                  <a:lnTo>
                    <a:pt x="908" y="2232"/>
                  </a:lnTo>
                  <a:lnTo>
                    <a:pt x="957" y="2183"/>
                  </a:lnTo>
                  <a:lnTo>
                    <a:pt x="986" y="2163"/>
                  </a:lnTo>
                  <a:lnTo>
                    <a:pt x="1293" y="1964"/>
                  </a:lnTo>
                  <a:lnTo>
                    <a:pt x="1327" y="1941"/>
                  </a:lnTo>
                  <a:lnTo>
                    <a:pt x="1388" y="1890"/>
                  </a:lnTo>
                  <a:lnTo>
                    <a:pt x="1442" y="1832"/>
                  </a:lnTo>
                  <a:lnTo>
                    <a:pt x="1487" y="1767"/>
                  </a:lnTo>
                  <a:lnTo>
                    <a:pt x="1524" y="1699"/>
                  </a:lnTo>
                  <a:lnTo>
                    <a:pt x="1554" y="1626"/>
                  </a:lnTo>
                  <a:lnTo>
                    <a:pt x="1573" y="1550"/>
                  </a:lnTo>
                  <a:lnTo>
                    <a:pt x="1583" y="1470"/>
                  </a:lnTo>
                  <a:lnTo>
                    <a:pt x="1584" y="1429"/>
                  </a:lnTo>
                  <a:lnTo>
                    <a:pt x="1584" y="782"/>
                  </a:lnTo>
                  <a:lnTo>
                    <a:pt x="1636" y="748"/>
                  </a:lnTo>
                  <a:lnTo>
                    <a:pt x="1743" y="682"/>
                  </a:lnTo>
                  <a:lnTo>
                    <a:pt x="1853" y="622"/>
                  </a:lnTo>
                  <a:lnTo>
                    <a:pt x="1966" y="564"/>
                  </a:lnTo>
                  <a:lnTo>
                    <a:pt x="2082" y="513"/>
                  </a:lnTo>
                  <a:lnTo>
                    <a:pt x="2199" y="467"/>
                  </a:lnTo>
                  <a:lnTo>
                    <a:pt x="2320" y="425"/>
                  </a:lnTo>
                  <a:lnTo>
                    <a:pt x="2443" y="389"/>
                  </a:lnTo>
                  <a:lnTo>
                    <a:pt x="2506" y="373"/>
                  </a:lnTo>
                  <a:lnTo>
                    <a:pt x="2538" y="533"/>
                  </a:lnTo>
                  <a:lnTo>
                    <a:pt x="2539" y="540"/>
                  </a:lnTo>
                  <a:lnTo>
                    <a:pt x="2537" y="553"/>
                  </a:lnTo>
                  <a:lnTo>
                    <a:pt x="2535" y="560"/>
                  </a:lnTo>
                  <a:lnTo>
                    <a:pt x="2295" y="1011"/>
                  </a:lnTo>
                  <a:lnTo>
                    <a:pt x="2270" y="1077"/>
                  </a:lnTo>
                  <a:lnTo>
                    <a:pt x="2260" y="1114"/>
                  </a:lnTo>
                  <a:lnTo>
                    <a:pt x="2254" y="1151"/>
                  </a:lnTo>
                  <a:lnTo>
                    <a:pt x="2256" y="1224"/>
                  </a:lnTo>
                  <a:lnTo>
                    <a:pt x="2275" y="1294"/>
                  </a:lnTo>
                  <a:lnTo>
                    <a:pt x="2309" y="1360"/>
                  </a:lnTo>
                  <a:lnTo>
                    <a:pt x="2333" y="1389"/>
                  </a:lnTo>
                  <a:lnTo>
                    <a:pt x="2357" y="1415"/>
                  </a:lnTo>
                  <a:lnTo>
                    <a:pt x="2412" y="1457"/>
                  </a:lnTo>
                  <a:lnTo>
                    <a:pt x="2475" y="1486"/>
                  </a:lnTo>
                  <a:lnTo>
                    <a:pt x="2544" y="1501"/>
                  </a:lnTo>
                  <a:lnTo>
                    <a:pt x="2579" y="1502"/>
                  </a:lnTo>
                  <a:lnTo>
                    <a:pt x="2585" y="1502"/>
                  </a:lnTo>
                  <a:lnTo>
                    <a:pt x="2631" y="1499"/>
                  </a:lnTo>
                  <a:lnTo>
                    <a:pt x="2684" y="1485"/>
                  </a:lnTo>
                  <a:lnTo>
                    <a:pt x="2723" y="1469"/>
                  </a:lnTo>
                  <a:lnTo>
                    <a:pt x="2766" y="1444"/>
                  </a:lnTo>
                  <a:lnTo>
                    <a:pt x="2807" y="1410"/>
                  </a:lnTo>
                  <a:lnTo>
                    <a:pt x="2827" y="1389"/>
                  </a:lnTo>
                  <a:lnTo>
                    <a:pt x="3356" y="770"/>
                  </a:lnTo>
                  <a:lnTo>
                    <a:pt x="3363" y="763"/>
                  </a:lnTo>
                  <a:lnTo>
                    <a:pt x="3371" y="759"/>
                  </a:lnTo>
                  <a:lnTo>
                    <a:pt x="3712" y="623"/>
                  </a:lnTo>
                  <a:lnTo>
                    <a:pt x="3747" y="607"/>
                  </a:lnTo>
                  <a:lnTo>
                    <a:pt x="3810" y="561"/>
                  </a:lnTo>
                  <a:lnTo>
                    <a:pt x="3837" y="532"/>
                  </a:lnTo>
                  <a:lnTo>
                    <a:pt x="3965" y="384"/>
                  </a:lnTo>
                  <a:lnTo>
                    <a:pt x="4049" y="407"/>
                  </a:lnTo>
                  <a:lnTo>
                    <a:pt x="4215" y="462"/>
                  </a:lnTo>
                  <a:lnTo>
                    <a:pt x="4375" y="525"/>
                  </a:lnTo>
                  <a:lnTo>
                    <a:pt x="4531" y="599"/>
                  </a:lnTo>
                  <a:lnTo>
                    <a:pt x="4606" y="639"/>
                  </a:lnTo>
                  <a:lnTo>
                    <a:pt x="4523" y="980"/>
                  </a:lnTo>
                  <a:lnTo>
                    <a:pt x="4442" y="1315"/>
                  </a:lnTo>
                  <a:lnTo>
                    <a:pt x="4441" y="1317"/>
                  </a:lnTo>
                  <a:lnTo>
                    <a:pt x="4439" y="1318"/>
                  </a:lnTo>
                  <a:lnTo>
                    <a:pt x="3797" y="1384"/>
                  </a:lnTo>
                  <a:lnTo>
                    <a:pt x="3773" y="1387"/>
                  </a:lnTo>
                  <a:lnTo>
                    <a:pt x="3728" y="1399"/>
                  </a:lnTo>
                  <a:lnTo>
                    <a:pt x="3684" y="1419"/>
                  </a:lnTo>
                  <a:lnTo>
                    <a:pt x="3645" y="1445"/>
                  </a:lnTo>
                  <a:lnTo>
                    <a:pt x="3627" y="1461"/>
                  </a:lnTo>
                  <a:lnTo>
                    <a:pt x="3201" y="1863"/>
                  </a:lnTo>
                  <a:lnTo>
                    <a:pt x="3200" y="1864"/>
                  </a:lnTo>
                  <a:lnTo>
                    <a:pt x="3199" y="1864"/>
                  </a:lnTo>
                  <a:lnTo>
                    <a:pt x="2851" y="1958"/>
                  </a:lnTo>
                  <a:lnTo>
                    <a:pt x="2830" y="1964"/>
                  </a:lnTo>
                  <a:lnTo>
                    <a:pt x="2791" y="1981"/>
                  </a:lnTo>
                  <a:lnTo>
                    <a:pt x="2755" y="2004"/>
                  </a:lnTo>
                  <a:lnTo>
                    <a:pt x="2722" y="2032"/>
                  </a:lnTo>
                  <a:lnTo>
                    <a:pt x="2694" y="2064"/>
                  </a:lnTo>
                  <a:lnTo>
                    <a:pt x="2671" y="2099"/>
                  </a:lnTo>
                  <a:lnTo>
                    <a:pt x="2654" y="2138"/>
                  </a:lnTo>
                  <a:lnTo>
                    <a:pt x="2642" y="2179"/>
                  </a:lnTo>
                  <a:lnTo>
                    <a:pt x="2639" y="2201"/>
                  </a:lnTo>
                  <a:lnTo>
                    <a:pt x="2637" y="2223"/>
                  </a:lnTo>
                  <a:lnTo>
                    <a:pt x="2638" y="2266"/>
                  </a:lnTo>
                  <a:lnTo>
                    <a:pt x="2645" y="2308"/>
                  </a:lnTo>
                  <a:lnTo>
                    <a:pt x="2658" y="2348"/>
                  </a:lnTo>
                  <a:lnTo>
                    <a:pt x="2676" y="2386"/>
                  </a:lnTo>
                  <a:lnTo>
                    <a:pt x="2700" y="2420"/>
                  </a:lnTo>
                  <a:lnTo>
                    <a:pt x="2729" y="2451"/>
                  </a:lnTo>
                  <a:lnTo>
                    <a:pt x="2764" y="2478"/>
                  </a:lnTo>
                  <a:lnTo>
                    <a:pt x="2783" y="2489"/>
                  </a:lnTo>
                  <a:lnTo>
                    <a:pt x="2813" y="2506"/>
                  </a:lnTo>
                  <a:lnTo>
                    <a:pt x="2877" y="2525"/>
                  </a:lnTo>
                  <a:lnTo>
                    <a:pt x="2910" y="2528"/>
                  </a:lnTo>
                  <a:lnTo>
                    <a:pt x="4071" y="2591"/>
                  </a:lnTo>
                  <a:lnTo>
                    <a:pt x="4074" y="2592"/>
                  </a:lnTo>
                  <a:lnTo>
                    <a:pt x="4075" y="2593"/>
                  </a:lnTo>
                  <a:lnTo>
                    <a:pt x="4113" y="2679"/>
                  </a:lnTo>
                  <a:lnTo>
                    <a:pt x="4114" y="2682"/>
                  </a:lnTo>
                  <a:lnTo>
                    <a:pt x="4112" y="2684"/>
                  </a:lnTo>
                  <a:lnTo>
                    <a:pt x="3699" y="2981"/>
                  </a:lnTo>
                  <a:lnTo>
                    <a:pt x="3698" y="2982"/>
                  </a:lnTo>
                  <a:lnTo>
                    <a:pt x="3696" y="2982"/>
                  </a:lnTo>
                  <a:lnTo>
                    <a:pt x="3071" y="2913"/>
                  </a:lnTo>
                  <a:lnTo>
                    <a:pt x="2620" y="2725"/>
                  </a:lnTo>
                  <a:lnTo>
                    <a:pt x="2602" y="2718"/>
                  </a:lnTo>
                  <a:lnTo>
                    <a:pt x="2566" y="2708"/>
                  </a:lnTo>
                  <a:lnTo>
                    <a:pt x="2529" y="2703"/>
                  </a:lnTo>
                  <a:lnTo>
                    <a:pt x="2491" y="2703"/>
                  </a:lnTo>
                  <a:lnTo>
                    <a:pt x="2454" y="2708"/>
                  </a:lnTo>
                  <a:lnTo>
                    <a:pt x="2418" y="2717"/>
                  </a:lnTo>
                  <a:lnTo>
                    <a:pt x="2383" y="2731"/>
                  </a:lnTo>
                  <a:lnTo>
                    <a:pt x="2350" y="2751"/>
                  </a:lnTo>
                  <a:lnTo>
                    <a:pt x="2334" y="2762"/>
                  </a:lnTo>
                  <a:lnTo>
                    <a:pt x="1869" y="3112"/>
                  </a:lnTo>
                  <a:lnTo>
                    <a:pt x="1847" y="3130"/>
                  </a:lnTo>
                  <a:lnTo>
                    <a:pt x="1810" y="3171"/>
                  </a:lnTo>
                  <a:lnTo>
                    <a:pt x="1781" y="3220"/>
                  </a:lnTo>
                  <a:lnTo>
                    <a:pt x="1762" y="3273"/>
                  </a:lnTo>
                  <a:lnTo>
                    <a:pt x="1757" y="3301"/>
                  </a:lnTo>
                  <a:lnTo>
                    <a:pt x="1681" y="3807"/>
                  </a:lnTo>
                  <a:lnTo>
                    <a:pt x="1678" y="3831"/>
                  </a:lnTo>
                  <a:lnTo>
                    <a:pt x="1679" y="3880"/>
                  </a:lnTo>
                  <a:lnTo>
                    <a:pt x="1688" y="3928"/>
                  </a:lnTo>
                  <a:lnTo>
                    <a:pt x="1705" y="3974"/>
                  </a:lnTo>
                  <a:lnTo>
                    <a:pt x="1717" y="3995"/>
                  </a:lnTo>
                  <a:lnTo>
                    <a:pt x="2019" y="4517"/>
                  </a:lnTo>
                  <a:lnTo>
                    <a:pt x="2039" y="4547"/>
                  </a:lnTo>
                  <a:lnTo>
                    <a:pt x="2087" y="4597"/>
                  </a:lnTo>
                  <a:lnTo>
                    <a:pt x="2145" y="4633"/>
                  </a:lnTo>
                  <a:lnTo>
                    <a:pt x="2210" y="4657"/>
                  </a:lnTo>
                  <a:lnTo>
                    <a:pt x="2245" y="4661"/>
                  </a:lnTo>
                  <a:lnTo>
                    <a:pt x="2778" y="4707"/>
                  </a:lnTo>
                  <a:lnTo>
                    <a:pt x="2780" y="4708"/>
                  </a:lnTo>
                  <a:lnTo>
                    <a:pt x="2781" y="4710"/>
                  </a:lnTo>
                  <a:lnTo>
                    <a:pt x="2897" y="5022"/>
                  </a:lnTo>
                  <a:lnTo>
                    <a:pt x="3019" y="5576"/>
                  </a:lnTo>
                  <a:lnTo>
                    <a:pt x="3026" y="5606"/>
                  </a:lnTo>
                  <a:lnTo>
                    <a:pt x="3051" y="5660"/>
                  </a:lnTo>
                  <a:lnTo>
                    <a:pt x="3086" y="5708"/>
                  </a:lnTo>
                  <a:lnTo>
                    <a:pt x="3130" y="5748"/>
                  </a:lnTo>
                  <a:lnTo>
                    <a:pt x="3155" y="5764"/>
                  </a:lnTo>
                  <a:lnTo>
                    <a:pt x="3419" y="5919"/>
                  </a:lnTo>
                  <a:lnTo>
                    <a:pt x="3436" y="5929"/>
                  </a:lnTo>
                  <a:lnTo>
                    <a:pt x="3472" y="5944"/>
                  </a:lnTo>
                  <a:lnTo>
                    <a:pt x="3509" y="5953"/>
                  </a:lnTo>
                  <a:lnTo>
                    <a:pt x="3546" y="5958"/>
                  </a:lnTo>
                  <a:lnTo>
                    <a:pt x="3565" y="5959"/>
                  </a:lnTo>
                  <a:lnTo>
                    <a:pt x="3593" y="5958"/>
                  </a:lnTo>
                  <a:lnTo>
                    <a:pt x="3647" y="5947"/>
                  </a:lnTo>
                  <a:lnTo>
                    <a:pt x="3700" y="5927"/>
                  </a:lnTo>
                  <a:lnTo>
                    <a:pt x="3747" y="5896"/>
                  </a:lnTo>
                  <a:lnTo>
                    <a:pt x="3769" y="5876"/>
                  </a:lnTo>
                  <a:lnTo>
                    <a:pt x="4175" y="5477"/>
                  </a:lnTo>
                  <a:lnTo>
                    <a:pt x="4195" y="5457"/>
                  </a:lnTo>
                  <a:lnTo>
                    <a:pt x="4226" y="5413"/>
                  </a:lnTo>
                  <a:lnTo>
                    <a:pt x="4248" y="5363"/>
                  </a:lnTo>
                  <a:lnTo>
                    <a:pt x="4260" y="5309"/>
                  </a:lnTo>
                  <a:lnTo>
                    <a:pt x="4262" y="5282"/>
                  </a:lnTo>
                  <a:lnTo>
                    <a:pt x="4288" y="4619"/>
                  </a:lnTo>
                  <a:lnTo>
                    <a:pt x="4288" y="4618"/>
                  </a:lnTo>
                  <a:lnTo>
                    <a:pt x="4289" y="4617"/>
                  </a:lnTo>
                  <a:lnTo>
                    <a:pt x="4594" y="4154"/>
                  </a:lnTo>
                  <a:lnTo>
                    <a:pt x="4608" y="4132"/>
                  </a:lnTo>
                  <a:lnTo>
                    <a:pt x="4628" y="4084"/>
                  </a:lnTo>
                  <a:lnTo>
                    <a:pt x="4639" y="4035"/>
                  </a:lnTo>
                  <a:lnTo>
                    <a:pt x="4643" y="3986"/>
                  </a:lnTo>
                  <a:lnTo>
                    <a:pt x="4636" y="3937"/>
                  </a:lnTo>
                  <a:lnTo>
                    <a:pt x="4622" y="3888"/>
                  </a:lnTo>
                  <a:lnTo>
                    <a:pt x="4600" y="3843"/>
                  </a:lnTo>
                  <a:lnTo>
                    <a:pt x="4569" y="3802"/>
                  </a:lnTo>
                  <a:lnTo>
                    <a:pt x="4550" y="3783"/>
                  </a:lnTo>
                  <a:lnTo>
                    <a:pt x="4363" y="3608"/>
                  </a:lnTo>
                  <a:lnTo>
                    <a:pt x="4361" y="3606"/>
                  </a:lnTo>
                  <a:lnTo>
                    <a:pt x="4361" y="3604"/>
                  </a:lnTo>
                  <a:lnTo>
                    <a:pt x="4389" y="3434"/>
                  </a:lnTo>
                  <a:lnTo>
                    <a:pt x="4389" y="3433"/>
                  </a:lnTo>
                  <a:lnTo>
                    <a:pt x="4391" y="3431"/>
                  </a:lnTo>
                  <a:lnTo>
                    <a:pt x="4394" y="3431"/>
                  </a:lnTo>
                  <a:lnTo>
                    <a:pt x="4395" y="3432"/>
                  </a:lnTo>
                  <a:lnTo>
                    <a:pt x="4755" y="3663"/>
                  </a:lnTo>
                  <a:lnTo>
                    <a:pt x="4778" y="3677"/>
                  </a:lnTo>
                  <a:lnTo>
                    <a:pt x="4826" y="3698"/>
                  </a:lnTo>
                  <a:lnTo>
                    <a:pt x="4876" y="3708"/>
                  </a:lnTo>
                  <a:lnTo>
                    <a:pt x="4928" y="3710"/>
                  </a:lnTo>
                  <a:lnTo>
                    <a:pt x="4978" y="3703"/>
                  </a:lnTo>
                  <a:lnTo>
                    <a:pt x="5026" y="3686"/>
                  </a:lnTo>
                  <a:lnTo>
                    <a:pt x="5071" y="3662"/>
                  </a:lnTo>
                  <a:lnTo>
                    <a:pt x="5112" y="3630"/>
                  </a:lnTo>
                  <a:lnTo>
                    <a:pt x="5131" y="3610"/>
                  </a:lnTo>
                  <a:lnTo>
                    <a:pt x="5264" y="3458"/>
                  </a:lnTo>
                  <a:lnTo>
                    <a:pt x="5286" y="3429"/>
                  </a:lnTo>
                  <a:lnTo>
                    <a:pt x="5318" y="3367"/>
                  </a:lnTo>
                  <a:lnTo>
                    <a:pt x="5334" y="3300"/>
                  </a:lnTo>
                  <a:lnTo>
                    <a:pt x="5333" y="3231"/>
                  </a:lnTo>
                  <a:lnTo>
                    <a:pt x="5326" y="3195"/>
                  </a:lnTo>
                  <a:lnTo>
                    <a:pt x="5316" y="3162"/>
                  </a:lnTo>
                  <a:lnTo>
                    <a:pt x="5283" y="3100"/>
                  </a:lnTo>
                  <a:lnTo>
                    <a:pt x="5237" y="3049"/>
                  </a:lnTo>
                  <a:lnTo>
                    <a:pt x="5180" y="3010"/>
                  </a:lnTo>
                  <a:lnTo>
                    <a:pt x="5148" y="2996"/>
                  </a:lnTo>
                  <a:lnTo>
                    <a:pt x="5137" y="2992"/>
                  </a:lnTo>
                  <a:lnTo>
                    <a:pt x="5136" y="2992"/>
                  </a:lnTo>
                  <a:lnTo>
                    <a:pt x="5136" y="2991"/>
                  </a:lnTo>
                  <a:lnTo>
                    <a:pt x="5135" y="2989"/>
                  </a:lnTo>
                  <a:lnTo>
                    <a:pt x="5135" y="2986"/>
                  </a:lnTo>
                  <a:lnTo>
                    <a:pt x="5136" y="2986"/>
                  </a:lnTo>
                  <a:lnTo>
                    <a:pt x="5137" y="2985"/>
                  </a:lnTo>
                  <a:lnTo>
                    <a:pt x="5350" y="2872"/>
                  </a:lnTo>
                  <a:lnTo>
                    <a:pt x="5352" y="2872"/>
                  </a:lnTo>
                  <a:lnTo>
                    <a:pt x="5354" y="2873"/>
                  </a:lnTo>
                  <a:lnTo>
                    <a:pt x="5526" y="3002"/>
                  </a:lnTo>
                  <a:lnTo>
                    <a:pt x="5556" y="3022"/>
                  </a:lnTo>
                  <a:lnTo>
                    <a:pt x="5622" y="3049"/>
                  </a:lnTo>
                  <a:lnTo>
                    <a:pt x="5692" y="3060"/>
                  </a:lnTo>
                  <a:lnTo>
                    <a:pt x="5763" y="3053"/>
                  </a:lnTo>
                  <a:lnTo>
                    <a:pt x="5797" y="3043"/>
                  </a:lnTo>
                  <a:lnTo>
                    <a:pt x="5832" y="3029"/>
                  </a:lnTo>
                  <a:lnTo>
                    <a:pt x="5891" y="2990"/>
                  </a:lnTo>
                  <a:lnTo>
                    <a:pt x="5938" y="2937"/>
                  </a:lnTo>
                  <a:lnTo>
                    <a:pt x="5971" y="2874"/>
                  </a:lnTo>
                  <a:lnTo>
                    <a:pt x="5981" y="2839"/>
                  </a:lnTo>
                  <a:lnTo>
                    <a:pt x="6010" y="2723"/>
                  </a:lnTo>
                  <a:lnTo>
                    <a:pt x="6011" y="2721"/>
                  </a:lnTo>
                  <a:lnTo>
                    <a:pt x="6013" y="2720"/>
                  </a:lnTo>
                  <a:lnTo>
                    <a:pt x="6097" y="2704"/>
                  </a:lnTo>
                  <a:lnTo>
                    <a:pt x="6108" y="2767"/>
                  </a:lnTo>
                  <a:lnTo>
                    <a:pt x="6124" y="2892"/>
                  </a:lnTo>
                  <a:lnTo>
                    <a:pt x="6136" y="3020"/>
                  </a:lnTo>
                  <a:lnTo>
                    <a:pt x="6141" y="3148"/>
                  </a:lnTo>
                  <a:lnTo>
                    <a:pt x="6142" y="3214"/>
                  </a:lnTo>
                  <a:lnTo>
                    <a:pt x="6141" y="3289"/>
                  </a:lnTo>
                  <a:lnTo>
                    <a:pt x="6133" y="3438"/>
                  </a:lnTo>
                  <a:lnTo>
                    <a:pt x="6118" y="3586"/>
                  </a:lnTo>
                  <a:lnTo>
                    <a:pt x="6096" y="3732"/>
                  </a:lnTo>
                  <a:lnTo>
                    <a:pt x="6066" y="3874"/>
                  </a:lnTo>
                  <a:lnTo>
                    <a:pt x="6030" y="4014"/>
                  </a:lnTo>
                  <a:lnTo>
                    <a:pt x="5987" y="4151"/>
                  </a:lnTo>
                  <a:lnTo>
                    <a:pt x="5938" y="4286"/>
                  </a:lnTo>
                  <a:lnTo>
                    <a:pt x="5883" y="4418"/>
                  </a:lnTo>
                  <a:lnTo>
                    <a:pt x="5820" y="4545"/>
                  </a:lnTo>
                  <a:lnTo>
                    <a:pt x="5753" y="4670"/>
                  </a:lnTo>
                  <a:lnTo>
                    <a:pt x="5680" y="4791"/>
                  </a:lnTo>
                  <a:lnTo>
                    <a:pt x="5601" y="4908"/>
                  </a:lnTo>
                  <a:lnTo>
                    <a:pt x="5516" y="5020"/>
                  </a:lnTo>
                  <a:lnTo>
                    <a:pt x="5427" y="5129"/>
                  </a:lnTo>
                  <a:lnTo>
                    <a:pt x="5332" y="5233"/>
                  </a:lnTo>
                  <a:lnTo>
                    <a:pt x="5233" y="5332"/>
                  </a:lnTo>
                  <a:lnTo>
                    <a:pt x="5129" y="5427"/>
                  </a:lnTo>
                  <a:lnTo>
                    <a:pt x="5020" y="5516"/>
                  </a:lnTo>
                  <a:lnTo>
                    <a:pt x="4908" y="5601"/>
                  </a:lnTo>
                  <a:lnTo>
                    <a:pt x="4790" y="5680"/>
                  </a:lnTo>
                  <a:lnTo>
                    <a:pt x="4670" y="5753"/>
                  </a:lnTo>
                  <a:lnTo>
                    <a:pt x="4545" y="5820"/>
                  </a:lnTo>
                  <a:lnTo>
                    <a:pt x="4418" y="5883"/>
                  </a:lnTo>
                  <a:lnTo>
                    <a:pt x="4286" y="5938"/>
                  </a:lnTo>
                  <a:lnTo>
                    <a:pt x="4151" y="5987"/>
                  </a:lnTo>
                  <a:lnTo>
                    <a:pt x="4014" y="6030"/>
                  </a:lnTo>
                  <a:lnTo>
                    <a:pt x="3874" y="6066"/>
                  </a:lnTo>
                  <a:lnTo>
                    <a:pt x="3732" y="6096"/>
                  </a:lnTo>
                  <a:lnTo>
                    <a:pt x="3586" y="6118"/>
                  </a:lnTo>
                  <a:lnTo>
                    <a:pt x="3438" y="6133"/>
                  </a:lnTo>
                  <a:lnTo>
                    <a:pt x="3289" y="6141"/>
                  </a:lnTo>
                  <a:lnTo>
                    <a:pt x="3214" y="6142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1" name="Group 4">
            <a:extLst>
              <a:ext uri="{FF2B5EF4-FFF2-40B4-BE49-F238E27FC236}">
                <a16:creationId xmlns:a16="http://schemas.microsoft.com/office/drawing/2014/main" id="{B6FDBCA7-6A83-F095-59A7-5DA6B1670A7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0144" y="2524126"/>
            <a:ext cx="232686" cy="157162"/>
            <a:chOff x="268" y="1601"/>
            <a:chExt cx="114" cy="77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760B2D40-94C7-3747-3954-FB8159878A5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8" y="1601"/>
              <a:ext cx="11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BD5096A-1BC2-A434-44E2-6B76FC1B19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" y="1601"/>
              <a:ext cx="112" cy="75"/>
            </a:xfrm>
            <a:custGeom>
              <a:avLst/>
              <a:gdLst>
                <a:gd name="T0" fmla="*/ 895 w 895"/>
                <a:gd name="T1" fmla="*/ 17 h 598"/>
                <a:gd name="T2" fmla="*/ 895 w 895"/>
                <a:gd name="T3" fmla="*/ 15 h 598"/>
                <a:gd name="T4" fmla="*/ 895 w 895"/>
                <a:gd name="T5" fmla="*/ 12 h 598"/>
                <a:gd name="T6" fmla="*/ 893 w 895"/>
                <a:gd name="T7" fmla="*/ 8 h 598"/>
                <a:gd name="T8" fmla="*/ 893 w 895"/>
                <a:gd name="T9" fmla="*/ 7 h 598"/>
                <a:gd name="T10" fmla="*/ 893 w 895"/>
                <a:gd name="T11" fmla="*/ 7 h 598"/>
                <a:gd name="T12" fmla="*/ 893 w 895"/>
                <a:gd name="T13" fmla="*/ 7 h 598"/>
                <a:gd name="T14" fmla="*/ 891 w 895"/>
                <a:gd name="T15" fmla="*/ 4 h 598"/>
                <a:gd name="T16" fmla="*/ 889 w 895"/>
                <a:gd name="T17" fmla="*/ 3 h 598"/>
                <a:gd name="T18" fmla="*/ 886 w 895"/>
                <a:gd name="T19" fmla="*/ 1 h 598"/>
                <a:gd name="T20" fmla="*/ 884 w 895"/>
                <a:gd name="T21" fmla="*/ 1 h 598"/>
                <a:gd name="T22" fmla="*/ 882 w 895"/>
                <a:gd name="T23" fmla="*/ 0 h 598"/>
                <a:gd name="T24" fmla="*/ 878 w 895"/>
                <a:gd name="T25" fmla="*/ 0 h 598"/>
                <a:gd name="T26" fmla="*/ 877 w 895"/>
                <a:gd name="T27" fmla="*/ 0 h 598"/>
                <a:gd name="T28" fmla="*/ 12 w 895"/>
                <a:gd name="T29" fmla="*/ 180 h 598"/>
                <a:gd name="T30" fmla="*/ 1 w 895"/>
                <a:gd name="T31" fmla="*/ 187 h 598"/>
                <a:gd name="T32" fmla="*/ 0 w 895"/>
                <a:gd name="T33" fmla="*/ 197 h 598"/>
                <a:gd name="T34" fmla="*/ 8 w 895"/>
                <a:gd name="T35" fmla="*/ 208 h 598"/>
                <a:gd name="T36" fmla="*/ 300 w 895"/>
                <a:gd name="T37" fmla="*/ 581 h 598"/>
                <a:gd name="T38" fmla="*/ 300 w 895"/>
                <a:gd name="T39" fmla="*/ 581 h 598"/>
                <a:gd name="T40" fmla="*/ 300 w 895"/>
                <a:gd name="T41" fmla="*/ 586 h 598"/>
                <a:gd name="T42" fmla="*/ 300 w 895"/>
                <a:gd name="T43" fmla="*/ 587 h 598"/>
                <a:gd name="T44" fmla="*/ 301 w 895"/>
                <a:gd name="T45" fmla="*/ 591 h 598"/>
                <a:gd name="T46" fmla="*/ 302 w 895"/>
                <a:gd name="T47" fmla="*/ 591 h 598"/>
                <a:gd name="T48" fmla="*/ 302 w 895"/>
                <a:gd name="T49" fmla="*/ 592 h 598"/>
                <a:gd name="T50" fmla="*/ 303 w 895"/>
                <a:gd name="T51" fmla="*/ 592 h 598"/>
                <a:gd name="T52" fmla="*/ 305 w 895"/>
                <a:gd name="T53" fmla="*/ 595 h 598"/>
                <a:gd name="T54" fmla="*/ 305 w 895"/>
                <a:gd name="T55" fmla="*/ 596 h 598"/>
                <a:gd name="T56" fmla="*/ 306 w 895"/>
                <a:gd name="T57" fmla="*/ 596 h 598"/>
                <a:gd name="T58" fmla="*/ 308 w 895"/>
                <a:gd name="T59" fmla="*/ 597 h 598"/>
                <a:gd name="T60" fmla="*/ 310 w 895"/>
                <a:gd name="T61" fmla="*/ 598 h 598"/>
                <a:gd name="T62" fmla="*/ 314 w 895"/>
                <a:gd name="T63" fmla="*/ 598 h 598"/>
                <a:gd name="T64" fmla="*/ 314 w 895"/>
                <a:gd name="T65" fmla="*/ 598 h 598"/>
                <a:gd name="T66" fmla="*/ 314 w 895"/>
                <a:gd name="T67" fmla="*/ 598 h 598"/>
                <a:gd name="T68" fmla="*/ 321 w 895"/>
                <a:gd name="T69" fmla="*/ 598 h 598"/>
                <a:gd name="T70" fmla="*/ 491 w 895"/>
                <a:gd name="T71" fmla="*/ 484 h 598"/>
                <a:gd name="T72" fmla="*/ 667 w 895"/>
                <a:gd name="T73" fmla="*/ 598 h 598"/>
                <a:gd name="T74" fmla="*/ 674 w 895"/>
                <a:gd name="T75" fmla="*/ 598 h 598"/>
                <a:gd name="T76" fmla="*/ 682 w 895"/>
                <a:gd name="T77" fmla="*/ 595 h 598"/>
                <a:gd name="T78" fmla="*/ 894 w 895"/>
                <a:gd name="T79" fmla="*/ 20 h 598"/>
                <a:gd name="T80" fmla="*/ 894 w 895"/>
                <a:gd name="T81" fmla="*/ 19 h 598"/>
                <a:gd name="T82" fmla="*/ 895 w 895"/>
                <a:gd name="T83" fmla="*/ 18 h 598"/>
                <a:gd name="T84" fmla="*/ 722 w 895"/>
                <a:gd name="T85" fmla="*/ 113 h 598"/>
                <a:gd name="T86" fmla="*/ 364 w 895"/>
                <a:gd name="T87" fmla="*/ 378 h 598"/>
                <a:gd name="T88" fmla="*/ 363 w 895"/>
                <a:gd name="T89" fmla="*/ 379 h 598"/>
                <a:gd name="T90" fmla="*/ 362 w 895"/>
                <a:gd name="T91" fmla="*/ 379 h 598"/>
                <a:gd name="T92" fmla="*/ 361 w 895"/>
                <a:gd name="T93" fmla="*/ 380 h 598"/>
                <a:gd name="T94" fmla="*/ 360 w 895"/>
                <a:gd name="T95" fmla="*/ 383 h 598"/>
                <a:gd name="T96" fmla="*/ 360 w 895"/>
                <a:gd name="T97" fmla="*/ 384 h 598"/>
                <a:gd name="T98" fmla="*/ 359 w 895"/>
                <a:gd name="T99" fmla="*/ 385 h 598"/>
                <a:gd name="T100" fmla="*/ 319 w 895"/>
                <a:gd name="T101" fmla="*/ 518 h 598"/>
                <a:gd name="T102" fmla="*/ 722 w 895"/>
                <a:gd name="T103" fmla="*/ 113 h 598"/>
                <a:gd name="T104" fmla="*/ 382 w 895"/>
                <a:gd name="T105" fmla="*/ 413 h 598"/>
                <a:gd name="T106" fmla="*/ 464 w 895"/>
                <a:gd name="T107" fmla="*/ 466 h 598"/>
                <a:gd name="T108" fmla="*/ 341 w 895"/>
                <a:gd name="T109" fmla="*/ 548 h 598"/>
                <a:gd name="T110" fmla="*/ 269 w 895"/>
                <a:gd name="T111" fmla="*/ 312 h 598"/>
                <a:gd name="T112" fmla="*/ 776 w 895"/>
                <a:gd name="T113" fmla="*/ 52 h 598"/>
                <a:gd name="T114" fmla="*/ 435 w 895"/>
                <a:gd name="T115" fmla="*/ 411 h 598"/>
                <a:gd name="T116" fmla="*/ 849 w 895"/>
                <a:gd name="T117" fmla="*/ 5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5" h="598">
                  <a:moveTo>
                    <a:pt x="895" y="18"/>
                  </a:moveTo>
                  <a:lnTo>
                    <a:pt x="895" y="17"/>
                  </a:lnTo>
                  <a:lnTo>
                    <a:pt x="895" y="17"/>
                  </a:lnTo>
                  <a:lnTo>
                    <a:pt x="895" y="15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894" y="10"/>
                  </a:lnTo>
                  <a:lnTo>
                    <a:pt x="893" y="8"/>
                  </a:lnTo>
                  <a:lnTo>
                    <a:pt x="893" y="8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3" y="7"/>
                  </a:lnTo>
                  <a:lnTo>
                    <a:pt x="891" y="4"/>
                  </a:lnTo>
                  <a:lnTo>
                    <a:pt x="890" y="3"/>
                  </a:lnTo>
                  <a:lnTo>
                    <a:pt x="889" y="3"/>
                  </a:lnTo>
                  <a:lnTo>
                    <a:pt x="889" y="2"/>
                  </a:lnTo>
                  <a:lnTo>
                    <a:pt x="886" y="1"/>
                  </a:lnTo>
                  <a:lnTo>
                    <a:pt x="885" y="1"/>
                  </a:lnTo>
                  <a:lnTo>
                    <a:pt x="884" y="1"/>
                  </a:lnTo>
                  <a:lnTo>
                    <a:pt x="883" y="0"/>
                  </a:lnTo>
                  <a:lnTo>
                    <a:pt x="882" y="0"/>
                  </a:lnTo>
                  <a:lnTo>
                    <a:pt x="880" y="0"/>
                  </a:lnTo>
                  <a:lnTo>
                    <a:pt x="878" y="0"/>
                  </a:lnTo>
                  <a:lnTo>
                    <a:pt x="878" y="0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2" y="180"/>
                  </a:lnTo>
                  <a:lnTo>
                    <a:pt x="8" y="182"/>
                  </a:lnTo>
                  <a:lnTo>
                    <a:pt x="1" y="187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4" y="205"/>
                  </a:lnTo>
                  <a:lnTo>
                    <a:pt x="8" y="208"/>
                  </a:lnTo>
                  <a:lnTo>
                    <a:pt x="256" y="339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00" y="583"/>
                  </a:lnTo>
                  <a:lnTo>
                    <a:pt x="300" y="586"/>
                  </a:lnTo>
                  <a:lnTo>
                    <a:pt x="300" y="586"/>
                  </a:lnTo>
                  <a:lnTo>
                    <a:pt x="300" y="587"/>
                  </a:lnTo>
                  <a:lnTo>
                    <a:pt x="301" y="589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2" y="591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2" y="592"/>
                  </a:lnTo>
                  <a:lnTo>
                    <a:pt x="303" y="592"/>
                  </a:lnTo>
                  <a:lnTo>
                    <a:pt x="303" y="594"/>
                  </a:lnTo>
                  <a:lnTo>
                    <a:pt x="305" y="595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5" y="596"/>
                  </a:lnTo>
                  <a:lnTo>
                    <a:pt x="306" y="596"/>
                  </a:lnTo>
                  <a:lnTo>
                    <a:pt x="307" y="597"/>
                  </a:lnTo>
                  <a:lnTo>
                    <a:pt x="308" y="597"/>
                  </a:lnTo>
                  <a:lnTo>
                    <a:pt x="310" y="598"/>
                  </a:lnTo>
                  <a:lnTo>
                    <a:pt x="310" y="598"/>
                  </a:lnTo>
                  <a:lnTo>
                    <a:pt x="312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4" y="598"/>
                  </a:lnTo>
                  <a:lnTo>
                    <a:pt x="315" y="598"/>
                  </a:lnTo>
                  <a:lnTo>
                    <a:pt x="321" y="598"/>
                  </a:lnTo>
                  <a:lnTo>
                    <a:pt x="325" y="594"/>
                  </a:lnTo>
                  <a:lnTo>
                    <a:pt x="491" y="484"/>
                  </a:lnTo>
                  <a:lnTo>
                    <a:pt x="664" y="596"/>
                  </a:lnTo>
                  <a:lnTo>
                    <a:pt x="667" y="598"/>
                  </a:lnTo>
                  <a:lnTo>
                    <a:pt x="672" y="598"/>
                  </a:lnTo>
                  <a:lnTo>
                    <a:pt x="674" y="598"/>
                  </a:lnTo>
                  <a:lnTo>
                    <a:pt x="676" y="598"/>
                  </a:lnTo>
                  <a:lnTo>
                    <a:pt x="682" y="595"/>
                  </a:lnTo>
                  <a:lnTo>
                    <a:pt x="685" y="589"/>
                  </a:lnTo>
                  <a:lnTo>
                    <a:pt x="894" y="20"/>
                  </a:lnTo>
                  <a:lnTo>
                    <a:pt x="894" y="19"/>
                  </a:lnTo>
                  <a:lnTo>
                    <a:pt x="894" y="19"/>
                  </a:lnTo>
                  <a:lnTo>
                    <a:pt x="894" y="18"/>
                  </a:lnTo>
                  <a:lnTo>
                    <a:pt x="895" y="18"/>
                  </a:lnTo>
                  <a:lnTo>
                    <a:pt x="895" y="18"/>
                  </a:lnTo>
                  <a:close/>
                  <a:moveTo>
                    <a:pt x="722" y="113"/>
                  </a:moveTo>
                  <a:lnTo>
                    <a:pt x="364" y="377"/>
                  </a:lnTo>
                  <a:lnTo>
                    <a:pt x="364" y="378"/>
                  </a:lnTo>
                  <a:lnTo>
                    <a:pt x="363" y="378"/>
                  </a:lnTo>
                  <a:lnTo>
                    <a:pt x="363" y="379"/>
                  </a:lnTo>
                  <a:lnTo>
                    <a:pt x="362" y="379"/>
                  </a:lnTo>
                  <a:lnTo>
                    <a:pt x="362" y="379"/>
                  </a:lnTo>
                  <a:lnTo>
                    <a:pt x="362" y="380"/>
                  </a:lnTo>
                  <a:lnTo>
                    <a:pt x="361" y="380"/>
                  </a:lnTo>
                  <a:lnTo>
                    <a:pt x="361" y="381"/>
                  </a:lnTo>
                  <a:lnTo>
                    <a:pt x="360" y="383"/>
                  </a:lnTo>
                  <a:lnTo>
                    <a:pt x="360" y="384"/>
                  </a:lnTo>
                  <a:lnTo>
                    <a:pt x="360" y="384"/>
                  </a:lnTo>
                  <a:lnTo>
                    <a:pt x="360" y="385"/>
                  </a:lnTo>
                  <a:lnTo>
                    <a:pt x="359" y="385"/>
                  </a:lnTo>
                  <a:lnTo>
                    <a:pt x="359" y="385"/>
                  </a:lnTo>
                  <a:lnTo>
                    <a:pt x="319" y="518"/>
                  </a:lnTo>
                  <a:lnTo>
                    <a:pt x="286" y="338"/>
                  </a:lnTo>
                  <a:lnTo>
                    <a:pt x="722" y="113"/>
                  </a:lnTo>
                  <a:close/>
                  <a:moveTo>
                    <a:pt x="341" y="548"/>
                  </a:moveTo>
                  <a:lnTo>
                    <a:pt x="382" y="413"/>
                  </a:lnTo>
                  <a:lnTo>
                    <a:pt x="445" y="453"/>
                  </a:lnTo>
                  <a:lnTo>
                    <a:pt x="464" y="466"/>
                  </a:lnTo>
                  <a:lnTo>
                    <a:pt x="402" y="507"/>
                  </a:lnTo>
                  <a:lnTo>
                    <a:pt x="341" y="548"/>
                  </a:lnTo>
                  <a:close/>
                  <a:moveTo>
                    <a:pt x="776" y="52"/>
                  </a:moveTo>
                  <a:lnTo>
                    <a:pt x="269" y="312"/>
                  </a:lnTo>
                  <a:lnTo>
                    <a:pt x="58" y="201"/>
                  </a:lnTo>
                  <a:lnTo>
                    <a:pt x="776" y="52"/>
                  </a:lnTo>
                  <a:close/>
                  <a:moveTo>
                    <a:pt x="664" y="561"/>
                  </a:moveTo>
                  <a:lnTo>
                    <a:pt x="435" y="411"/>
                  </a:lnTo>
                  <a:lnTo>
                    <a:pt x="400" y="388"/>
                  </a:lnTo>
                  <a:lnTo>
                    <a:pt x="849" y="56"/>
                  </a:lnTo>
                  <a:lnTo>
                    <a:pt x="664" y="5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4" name="Group 8">
            <a:extLst>
              <a:ext uri="{FF2B5EF4-FFF2-40B4-BE49-F238E27FC236}">
                <a16:creationId xmlns:a16="http://schemas.microsoft.com/office/drawing/2014/main" id="{82740185-8AAB-C1D5-06AE-9EBAE81F0A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75" y="3028697"/>
            <a:ext cx="176212" cy="165100"/>
            <a:chOff x="257" y="1908"/>
            <a:chExt cx="111" cy="104"/>
          </a:xfrm>
        </p:grpSpPr>
        <p:sp>
          <p:nvSpPr>
            <p:cNvPr id="15" name="AutoShape 7">
              <a:extLst>
                <a:ext uri="{FF2B5EF4-FFF2-40B4-BE49-F238E27FC236}">
                  <a16:creationId xmlns:a16="http://schemas.microsoft.com/office/drawing/2014/main" id="{39B0464C-7775-8171-8A22-1A923653592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7" y="1908"/>
              <a:ext cx="11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DD09A2CD-8411-19E4-4FEB-D469B57514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" y="1910"/>
              <a:ext cx="111" cy="100"/>
            </a:xfrm>
            <a:custGeom>
              <a:avLst/>
              <a:gdLst>
                <a:gd name="T0" fmla="*/ 889 w 889"/>
                <a:gd name="T1" fmla="*/ 254 h 800"/>
                <a:gd name="T2" fmla="*/ 889 w 889"/>
                <a:gd name="T3" fmla="*/ 250 h 800"/>
                <a:gd name="T4" fmla="*/ 888 w 889"/>
                <a:gd name="T5" fmla="*/ 247 h 800"/>
                <a:gd name="T6" fmla="*/ 887 w 889"/>
                <a:gd name="T7" fmla="*/ 246 h 800"/>
                <a:gd name="T8" fmla="*/ 887 w 889"/>
                <a:gd name="T9" fmla="*/ 245 h 800"/>
                <a:gd name="T10" fmla="*/ 736 w 889"/>
                <a:gd name="T11" fmla="*/ 5 h 800"/>
                <a:gd name="T12" fmla="*/ 731 w 889"/>
                <a:gd name="T13" fmla="*/ 2 h 800"/>
                <a:gd name="T14" fmla="*/ 731 w 889"/>
                <a:gd name="T15" fmla="*/ 2 h 800"/>
                <a:gd name="T16" fmla="*/ 726 w 889"/>
                <a:gd name="T17" fmla="*/ 0 h 800"/>
                <a:gd name="T18" fmla="*/ 158 w 889"/>
                <a:gd name="T19" fmla="*/ 2 h 800"/>
                <a:gd name="T20" fmla="*/ 158 w 889"/>
                <a:gd name="T21" fmla="*/ 2 h 800"/>
                <a:gd name="T22" fmla="*/ 153 w 889"/>
                <a:gd name="T23" fmla="*/ 5 h 800"/>
                <a:gd name="T24" fmla="*/ 151 w 889"/>
                <a:gd name="T25" fmla="*/ 6 h 800"/>
                <a:gd name="T26" fmla="*/ 2 w 889"/>
                <a:gd name="T27" fmla="*/ 245 h 800"/>
                <a:gd name="T28" fmla="*/ 1 w 889"/>
                <a:gd name="T29" fmla="*/ 246 h 800"/>
                <a:gd name="T30" fmla="*/ 1 w 889"/>
                <a:gd name="T31" fmla="*/ 248 h 800"/>
                <a:gd name="T32" fmla="*/ 0 w 889"/>
                <a:gd name="T33" fmla="*/ 251 h 800"/>
                <a:gd name="T34" fmla="*/ 0 w 889"/>
                <a:gd name="T35" fmla="*/ 254 h 800"/>
                <a:gd name="T36" fmla="*/ 1 w 889"/>
                <a:gd name="T37" fmla="*/ 257 h 800"/>
                <a:gd name="T38" fmla="*/ 1 w 889"/>
                <a:gd name="T39" fmla="*/ 259 h 800"/>
                <a:gd name="T40" fmla="*/ 2 w 889"/>
                <a:gd name="T41" fmla="*/ 261 h 800"/>
                <a:gd name="T42" fmla="*/ 432 w 889"/>
                <a:gd name="T43" fmla="*/ 795 h 800"/>
                <a:gd name="T44" fmla="*/ 433 w 889"/>
                <a:gd name="T45" fmla="*/ 795 h 800"/>
                <a:gd name="T46" fmla="*/ 435 w 889"/>
                <a:gd name="T47" fmla="*/ 797 h 800"/>
                <a:gd name="T48" fmla="*/ 439 w 889"/>
                <a:gd name="T49" fmla="*/ 799 h 800"/>
                <a:gd name="T50" fmla="*/ 447 w 889"/>
                <a:gd name="T51" fmla="*/ 800 h 800"/>
                <a:gd name="T52" fmla="*/ 450 w 889"/>
                <a:gd name="T53" fmla="*/ 799 h 800"/>
                <a:gd name="T54" fmla="*/ 453 w 889"/>
                <a:gd name="T55" fmla="*/ 797 h 800"/>
                <a:gd name="T56" fmla="*/ 456 w 889"/>
                <a:gd name="T57" fmla="*/ 795 h 800"/>
                <a:gd name="T58" fmla="*/ 886 w 889"/>
                <a:gd name="T59" fmla="*/ 261 h 800"/>
                <a:gd name="T60" fmla="*/ 887 w 889"/>
                <a:gd name="T61" fmla="*/ 259 h 800"/>
                <a:gd name="T62" fmla="*/ 888 w 889"/>
                <a:gd name="T63" fmla="*/ 257 h 800"/>
                <a:gd name="T64" fmla="*/ 476 w 889"/>
                <a:gd name="T65" fmla="*/ 30 h 800"/>
                <a:gd name="T66" fmla="*/ 476 w 889"/>
                <a:gd name="T67" fmla="*/ 30 h 800"/>
                <a:gd name="T68" fmla="*/ 445 w 889"/>
                <a:gd name="T69" fmla="*/ 39 h 800"/>
                <a:gd name="T70" fmla="*/ 184 w 889"/>
                <a:gd name="T71" fmla="*/ 30 h 800"/>
                <a:gd name="T72" fmla="*/ 617 w 889"/>
                <a:gd name="T73" fmla="*/ 267 h 800"/>
                <a:gd name="T74" fmla="*/ 617 w 889"/>
                <a:gd name="T75" fmla="*/ 267 h 800"/>
                <a:gd name="T76" fmla="*/ 659 w 889"/>
                <a:gd name="T77" fmla="*/ 238 h 800"/>
                <a:gd name="T78" fmla="*/ 228 w 889"/>
                <a:gd name="T79" fmla="*/ 238 h 800"/>
                <a:gd name="T80" fmla="*/ 239 w 889"/>
                <a:gd name="T81" fmla="*/ 267 h 800"/>
                <a:gd name="T82" fmla="*/ 239 w 889"/>
                <a:gd name="T83" fmla="*/ 267 h 800"/>
                <a:gd name="T84" fmla="*/ 844 w 889"/>
                <a:gd name="T85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89" h="800">
                  <a:moveTo>
                    <a:pt x="889" y="255"/>
                  </a:moveTo>
                  <a:lnTo>
                    <a:pt x="889" y="254"/>
                  </a:lnTo>
                  <a:lnTo>
                    <a:pt x="889" y="254"/>
                  </a:lnTo>
                  <a:lnTo>
                    <a:pt x="889" y="253"/>
                  </a:lnTo>
                  <a:lnTo>
                    <a:pt x="889" y="251"/>
                  </a:lnTo>
                  <a:lnTo>
                    <a:pt x="889" y="250"/>
                  </a:lnTo>
                  <a:lnTo>
                    <a:pt x="888" y="249"/>
                  </a:lnTo>
                  <a:lnTo>
                    <a:pt x="888" y="248"/>
                  </a:lnTo>
                  <a:lnTo>
                    <a:pt x="888" y="247"/>
                  </a:lnTo>
                  <a:lnTo>
                    <a:pt x="888" y="247"/>
                  </a:lnTo>
                  <a:lnTo>
                    <a:pt x="888" y="246"/>
                  </a:lnTo>
                  <a:lnTo>
                    <a:pt x="887" y="246"/>
                  </a:lnTo>
                  <a:lnTo>
                    <a:pt x="887" y="246"/>
                  </a:lnTo>
                  <a:lnTo>
                    <a:pt x="887" y="245"/>
                  </a:lnTo>
                  <a:lnTo>
                    <a:pt x="887" y="245"/>
                  </a:lnTo>
                  <a:lnTo>
                    <a:pt x="739" y="8"/>
                  </a:lnTo>
                  <a:lnTo>
                    <a:pt x="738" y="6"/>
                  </a:lnTo>
                  <a:lnTo>
                    <a:pt x="736" y="5"/>
                  </a:lnTo>
                  <a:lnTo>
                    <a:pt x="736" y="5"/>
                  </a:lnTo>
                  <a:lnTo>
                    <a:pt x="735" y="3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1" y="2"/>
                  </a:lnTo>
                  <a:lnTo>
                    <a:pt x="730" y="2"/>
                  </a:lnTo>
                  <a:lnTo>
                    <a:pt x="728" y="0"/>
                  </a:lnTo>
                  <a:lnTo>
                    <a:pt x="726" y="0"/>
                  </a:lnTo>
                  <a:lnTo>
                    <a:pt x="163" y="0"/>
                  </a:lnTo>
                  <a:lnTo>
                    <a:pt x="160" y="0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56" y="3"/>
                  </a:lnTo>
                  <a:lnTo>
                    <a:pt x="153" y="5"/>
                  </a:lnTo>
                  <a:lnTo>
                    <a:pt x="153" y="5"/>
                  </a:lnTo>
                  <a:lnTo>
                    <a:pt x="152" y="5"/>
                  </a:lnTo>
                  <a:lnTo>
                    <a:pt x="151" y="6"/>
                  </a:lnTo>
                  <a:lnTo>
                    <a:pt x="150" y="8"/>
                  </a:lnTo>
                  <a:lnTo>
                    <a:pt x="2" y="245"/>
                  </a:lnTo>
                  <a:lnTo>
                    <a:pt x="2" y="245"/>
                  </a:lnTo>
                  <a:lnTo>
                    <a:pt x="2" y="246"/>
                  </a:lnTo>
                  <a:lnTo>
                    <a:pt x="1" y="246"/>
                  </a:lnTo>
                  <a:lnTo>
                    <a:pt x="1" y="246"/>
                  </a:lnTo>
                  <a:lnTo>
                    <a:pt x="1" y="247"/>
                  </a:lnTo>
                  <a:lnTo>
                    <a:pt x="1" y="247"/>
                  </a:lnTo>
                  <a:lnTo>
                    <a:pt x="1" y="248"/>
                  </a:lnTo>
                  <a:lnTo>
                    <a:pt x="0" y="249"/>
                  </a:lnTo>
                  <a:lnTo>
                    <a:pt x="0" y="250"/>
                  </a:lnTo>
                  <a:lnTo>
                    <a:pt x="0" y="251"/>
                  </a:lnTo>
                  <a:lnTo>
                    <a:pt x="0" y="253"/>
                  </a:lnTo>
                  <a:lnTo>
                    <a:pt x="0" y="254"/>
                  </a:lnTo>
                  <a:lnTo>
                    <a:pt x="0" y="254"/>
                  </a:lnTo>
                  <a:lnTo>
                    <a:pt x="0" y="255"/>
                  </a:lnTo>
                  <a:lnTo>
                    <a:pt x="0" y="256"/>
                  </a:lnTo>
                  <a:lnTo>
                    <a:pt x="1" y="257"/>
                  </a:lnTo>
                  <a:lnTo>
                    <a:pt x="1" y="258"/>
                  </a:lnTo>
                  <a:lnTo>
                    <a:pt x="1" y="259"/>
                  </a:lnTo>
                  <a:lnTo>
                    <a:pt x="1" y="259"/>
                  </a:lnTo>
                  <a:lnTo>
                    <a:pt x="2" y="259"/>
                  </a:lnTo>
                  <a:lnTo>
                    <a:pt x="2" y="260"/>
                  </a:lnTo>
                  <a:lnTo>
                    <a:pt x="2" y="261"/>
                  </a:lnTo>
                  <a:lnTo>
                    <a:pt x="3" y="261"/>
                  </a:lnTo>
                  <a:lnTo>
                    <a:pt x="3" y="261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2" y="795"/>
                  </a:lnTo>
                  <a:lnTo>
                    <a:pt x="433" y="795"/>
                  </a:lnTo>
                  <a:lnTo>
                    <a:pt x="433" y="795"/>
                  </a:lnTo>
                  <a:lnTo>
                    <a:pt x="433" y="796"/>
                  </a:lnTo>
                  <a:lnTo>
                    <a:pt x="435" y="797"/>
                  </a:lnTo>
                  <a:lnTo>
                    <a:pt x="438" y="799"/>
                  </a:lnTo>
                  <a:lnTo>
                    <a:pt x="438" y="799"/>
                  </a:lnTo>
                  <a:lnTo>
                    <a:pt x="439" y="799"/>
                  </a:lnTo>
                  <a:lnTo>
                    <a:pt x="441" y="800"/>
                  </a:lnTo>
                  <a:lnTo>
                    <a:pt x="445" y="800"/>
                  </a:lnTo>
                  <a:lnTo>
                    <a:pt x="447" y="800"/>
                  </a:lnTo>
                  <a:lnTo>
                    <a:pt x="449" y="800"/>
                  </a:lnTo>
                  <a:lnTo>
                    <a:pt x="450" y="799"/>
                  </a:lnTo>
                  <a:lnTo>
                    <a:pt x="450" y="799"/>
                  </a:lnTo>
                  <a:lnTo>
                    <a:pt x="451" y="799"/>
                  </a:lnTo>
                  <a:lnTo>
                    <a:pt x="452" y="798"/>
                  </a:lnTo>
                  <a:lnTo>
                    <a:pt x="453" y="797"/>
                  </a:lnTo>
                  <a:lnTo>
                    <a:pt x="456" y="796"/>
                  </a:lnTo>
                  <a:lnTo>
                    <a:pt x="456" y="796"/>
                  </a:lnTo>
                  <a:lnTo>
                    <a:pt x="456" y="795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6" y="261"/>
                  </a:lnTo>
                  <a:lnTo>
                    <a:pt x="887" y="260"/>
                  </a:lnTo>
                  <a:lnTo>
                    <a:pt x="887" y="259"/>
                  </a:lnTo>
                  <a:lnTo>
                    <a:pt x="887" y="259"/>
                  </a:lnTo>
                  <a:lnTo>
                    <a:pt x="888" y="259"/>
                  </a:lnTo>
                  <a:lnTo>
                    <a:pt x="888" y="258"/>
                  </a:lnTo>
                  <a:lnTo>
                    <a:pt x="888" y="257"/>
                  </a:lnTo>
                  <a:lnTo>
                    <a:pt x="888" y="256"/>
                  </a:lnTo>
                  <a:lnTo>
                    <a:pt x="889" y="255"/>
                  </a:lnTo>
                  <a:close/>
                  <a:moveTo>
                    <a:pt x="476" y="30"/>
                  </a:moveTo>
                  <a:lnTo>
                    <a:pt x="705" y="30"/>
                  </a:lnTo>
                  <a:lnTo>
                    <a:pt x="632" y="224"/>
                  </a:lnTo>
                  <a:lnTo>
                    <a:pt x="476" y="30"/>
                  </a:lnTo>
                  <a:close/>
                  <a:moveTo>
                    <a:pt x="606" y="238"/>
                  </a:moveTo>
                  <a:lnTo>
                    <a:pt x="283" y="238"/>
                  </a:lnTo>
                  <a:lnTo>
                    <a:pt x="445" y="39"/>
                  </a:lnTo>
                  <a:lnTo>
                    <a:pt x="606" y="238"/>
                  </a:lnTo>
                  <a:close/>
                  <a:moveTo>
                    <a:pt x="256" y="225"/>
                  </a:moveTo>
                  <a:lnTo>
                    <a:pt x="184" y="30"/>
                  </a:lnTo>
                  <a:lnTo>
                    <a:pt x="413" y="30"/>
                  </a:lnTo>
                  <a:lnTo>
                    <a:pt x="256" y="225"/>
                  </a:lnTo>
                  <a:close/>
                  <a:moveTo>
                    <a:pt x="617" y="267"/>
                  </a:moveTo>
                  <a:lnTo>
                    <a:pt x="442" y="736"/>
                  </a:lnTo>
                  <a:lnTo>
                    <a:pt x="271" y="267"/>
                  </a:lnTo>
                  <a:lnTo>
                    <a:pt x="617" y="267"/>
                  </a:lnTo>
                  <a:close/>
                  <a:moveTo>
                    <a:pt x="729" y="49"/>
                  </a:moveTo>
                  <a:lnTo>
                    <a:pt x="847" y="238"/>
                  </a:lnTo>
                  <a:lnTo>
                    <a:pt x="659" y="238"/>
                  </a:lnTo>
                  <a:lnTo>
                    <a:pt x="729" y="49"/>
                  </a:lnTo>
                  <a:close/>
                  <a:moveTo>
                    <a:pt x="159" y="49"/>
                  </a:moveTo>
                  <a:lnTo>
                    <a:pt x="228" y="238"/>
                  </a:lnTo>
                  <a:lnTo>
                    <a:pt x="41" y="238"/>
                  </a:lnTo>
                  <a:lnTo>
                    <a:pt x="159" y="49"/>
                  </a:lnTo>
                  <a:close/>
                  <a:moveTo>
                    <a:pt x="239" y="267"/>
                  </a:moveTo>
                  <a:lnTo>
                    <a:pt x="400" y="707"/>
                  </a:lnTo>
                  <a:lnTo>
                    <a:pt x="46" y="267"/>
                  </a:lnTo>
                  <a:lnTo>
                    <a:pt x="239" y="267"/>
                  </a:lnTo>
                  <a:close/>
                  <a:moveTo>
                    <a:pt x="480" y="718"/>
                  </a:moveTo>
                  <a:lnTo>
                    <a:pt x="648" y="267"/>
                  </a:lnTo>
                  <a:lnTo>
                    <a:pt x="844" y="267"/>
                  </a:lnTo>
                  <a:lnTo>
                    <a:pt x="480" y="7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id="{A23AC9F7-F0F7-50BA-9FD5-B720259AC6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762" y="3521958"/>
            <a:ext cx="176213" cy="176212"/>
            <a:chOff x="234" y="2219"/>
            <a:chExt cx="111" cy="111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6BC60683-24DF-4BBF-D93D-94A7915CA8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4" y="2219"/>
              <a:ext cx="11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8BFF7D-39E7-3F9B-F734-31DB07C68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" y="2245"/>
              <a:ext cx="44" cy="59"/>
            </a:xfrm>
            <a:custGeom>
              <a:avLst/>
              <a:gdLst>
                <a:gd name="T0" fmla="*/ 349 w 355"/>
                <a:gd name="T1" fmla="*/ 225 h 474"/>
                <a:gd name="T2" fmla="*/ 23 w 355"/>
                <a:gd name="T3" fmla="*/ 3 h 474"/>
                <a:gd name="T4" fmla="*/ 15 w 355"/>
                <a:gd name="T5" fmla="*/ 0 h 474"/>
                <a:gd name="T6" fmla="*/ 7 w 355"/>
                <a:gd name="T7" fmla="*/ 2 h 474"/>
                <a:gd name="T8" fmla="*/ 2 w 355"/>
                <a:gd name="T9" fmla="*/ 7 h 474"/>
                <a:gd name="T10" fmla="*/ 0 w 355"/>
                <a:gd name="T11" fmla="*/ 15 h 474"/>
                <a:gd name="T12" fmla="*/ 0 w 355"/>
                <a:gd name="T13" fmla="*/ 460 h 474"/>
                <a:gd name="T14" fmla="*/ 2 w 355"/>
                <a:gd name="T15" fmla="*/ 468 h 474"/>
                <a:gd name="T16" fmla="*/ 7 w 355"/>
                <a:gd name="T17" fmla="*/ 473 h 474"/>
                <a:gd name="T18" fmla="*/ 11 w 355"/>
                <a:gd name="T19" fmla="*/ 474 h 474"/>
                <a:gd name="T20" fmla="*/ 15 w 355"/>
                <a:gd name="T21" fmla="*/ 474 h 474"/>
                <a:gd name="T22" fmla="*/ 20 w 355"/>
                <a:gd name="T23" fmla="*/ 474 h 474"/>
                <a:gd name="T24" fmla="*/ 23 w 355"/>
                <a:gd name="T25" fmla="*/ 472 h 474"/>
                <a:gd name="T26" fmla="*/ 349 w 355"/>
                <a:gd name="T27" fmla="*/ 250 h 474"/>
                <a:gd name="T28" fmla="*/ 354 w 355"/>
                <a:gd name="T29" fmla="*/ 244 h 474"/>
                <a:gd name="T30" fmla="*/ 355 w 355"/>
                <a:gd name="T31" fmla="*/ 238 h 474"/>
                <a:gd name="T32" fmla="*/ 354 w 355"/>
                <a:gd name="T33" fmla="*/ 231 h 474"/>
                <a:gd name="T34" fmla="*/ 349 w 355"/>
                <a:gd name="T35" fmla="*/ 225 h 474"/>
                <a:gd name="T36" fmla="*/ 30 w 355"/>
                <a:gd name="T37" fmla="*/ 432 h 474"/>
                <a:gd name="T38" fmla="*/ 30 w 355"/>
                <a:gd name="T39" fmla="*/ 43 h 474"/>
                <a:gd name="T40" fmla="*/ 314 w 355"/>
                <a:gd name="T41" fmla="*/ 238 h 474"/>
                <a:gd name="T42" fmla="*/ 30 w 355"/>
                <a:gd name="T43" fmla="*/ 43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5" h="474">
                  <a:moveTo>
                    <a:pt x="349" y="225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5"/>
                  </a:lnTo>
                  <a:lnTo>
                    <a:pt x="0" y="460"/>
                  </a:lnTo>
                  <a:lnTo>
                    <a:pt x="2" y="468"/>
                  </a:lnTo>
                  <a:lnTo>
                    <a:pt x="7" y="473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20" y="474"/>
                  </a:lnTo>
                  <a:lnTo>
                    <a:pt x="23" y="472"/>
                  </a:lnTo>
                  <a:lnTo>
                    <a:pt x="349" y="250"/>
                  </a:lnTo>
                  <a:lnTo>
                    <a:pt x="354" y="244"/>
                  </a:lnTo>
                  <a:lnTo>
                    <a:pt x="355" y="238"/>
                  </a:lnTo>
                  <a:lnTo>
                    <a:pt x="354" y="231"/>
                  </a:lnTo>
                  <a:lnTo>
                    <a:pt x="349" y="225"/>
                  </a:lnTo>
                  <a:close/>
                  <a:moveTo>
                    <a:pt x="30" y="432"/>
                  </a:moveTo>
                  <a:lnTo>
                    <a:pt x="30" y="43"/>
                  </a:lnTo>
                  <a:lnTo>
                    <a:pt x="314" y="238"/>
                  </a:lnTo>
                  <a:lnTo>
                    <a:pt x="30" y="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324F712C-DE77-97C2-DBC1-A076EFF09E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" y="2219"/>
              <a:ext cx="111" cy="111"/>
            </a:xfrm>
            <a:custGeom>
              <a:avLst/>
              <a:gdLst>
                <a:gd name="T0" fmla="*/ 399 w 889"/>
                <a:gd name="T1" fmla="*/ 1 h 889"/>
                <a:gd name="T2" fmla="*/ 232 w 889"/>
                <a:gd name="T3" fmla="*/ 53 h 889"/>
                <a:gd name="T4" fmla="*/ 101 w 889"/>
                <a:gd name="T5" fmla="*/ 161 h 889"/>
                <a:gd name="T6" fmla="*/ 19 w 889"/>
                <a:gd name="T7" fmla="*/ 312 h 889"/>
                <a:gd name="T8" fmla="*/ 0 w 889"/>
                <a:gd name="T9" fmla="*/ 445 h 889"/>
                <a:gd name="T10" fmla="*/ 19 w 889"/>
                <a:gd name="T11" fmla="*/ 577 h 889"/>
                <a:gd name="T12" fmla="*/ 101 w 889"/>
                <a:gd name="T13" fmla="*/ 728 h 889"/>
                <a:gd name="T14" fmla="*/ 232 w 889"/>
                <a:gd name="T15" fmla="*/ 836 h 889"/>
                <a:gd name="T16" fmla="*/ 399 w 889"/>
                <a:gd name="T17" fmla="*/ 888 h 889"/>
                <a:gd name="T18" fmla="*/ 490 w 889"/>
                <a:gd name="T19" fmla="*/ 888 h 889"/>
                <a:gd name="T20" fmla="*/ 657 w 889"/>
                <a:gd name="T21" fmla="*/ 836 h 889"/>
                <a:gd name="T22" fmla="*/ 788 w 889"/>
                <a:gd name="T23" fmla="*/ 728 h 889"/>
                <a:gd name="T24" fmla="*/ 870 w 889"/>
                <a:gd name="T25" fmla="*/ 577 h 889"/>
                <a:gd name="T26" fmla="*/ 889 w 889"/>
                <a:gd name="T27" fmla="*/ 445 h 889"/>
                <a:gd name="T28" fmla="*/ 870 w 889"/>
                <a:gd name="T29" fmla="*/ 312 h 889"/>
                <a:gd name="T30" fmla="*/ 788 w 889"/>
                <a:gd name="T31" fmla="*/ 161 h 889"/>
                <a:gd name="T32" fmla="*/ 657 w 889"/>
                <a:gd name="T33" fmla="*/ 53 h 889"/>
                <a:gd name="T34" fmla="*/ 490 w 889"/>
                <a:gd name="T35" fmla="*/ 1 h 889"/>
                <a:gd name="T36" fmla="*/ 445 w 889"/>
                <a:gd name="T37" fmla="*/ 859 h 889"/>
                <a:gd name="T38" fmla="*/ 321 w 889"/>
                <a:gd name="T39" fmla="*/ 841 h 889"/>
                <a:gd name="T40" fmla="*/ 180 w 889"/>
                <a:gd name="T41" fmla="*/ 765 h 889"/>
                <a:gd name="T42" fmla="*/ 79 w 889"/>
                <a:gd name="T43" fmla="*/ 642 h 889"/>
                <a:gd name="T44" fmla="*/ 31 w 889"/>
                <a:gd name="T45" fmla="*/ 487 h 889"/>
                <a:gd name="T46" fmla="*/ 31 w 889"/>
                <a:gd name="T47" fmla="*/ 402 h 889"/>
                <a:gd name="T48" fmla="*/ 79 w 889"/>
                <a:gd name="T49" fmla="*/ 247 h 889"/>
                <a:gd name="T50" fmla="*/ 180 w 889"/>
                <a:gd name="T51" fmla="*/ 124 h 889"/>
                <a:gd name="T52" fmla="*/ 321 w 889"/>
                <a:gd name="T53" fmla="*/ 48 h 889"/>
                <a:gd name="T54" fmla="*/ 445 w 889"/>
                <a:gd name="T55" fmla="*/ 30 h 889"/>
                <a:gd name="T56" fmla="*/ 568 w 889"/>
                <a:gd name="T57" fmla="*/ 48 h 889"/>
                <a:gd name="T58" fmla="*/ 709 w 889"/>
                <a:gd name="T59" fmla="*/ 124 h 889"/>
                <a:gd name="T60" fmla="*/ 810 w 889"/>
                <a:gd name="T61" fmla="*/ 247 h 889"/>
                <a:gd name="T62" fmla="*/ 858 w 889"/>
                <a:gd name="T63" fmla="*/ 402 h 889"/>
                <a:gd name="T64" fmla="*/ 858 w 889"/>
                <a:gd name="T65" fmla="*/ 487 h 889"/>
                <a:gd name="T66" fmla="*/ 810 w 889"/>
                <a:gd name="T67" fmla="*/ 642 h 889"/>
                <a:gd name="T68" fmla="*/ 709 w 889"/>
                <a:gd name="T69" fmla="*/ 765 h 889"/>
                <a:gd name="T70" fmla="*/ 568 w 889"/>
                <a:gd name="T71" fmla="*/ 841 h 889"/>
                <a:gd name="T72" fmla="*/ 445 w 889"/>
                <a:gd name="T73" fmla="*/ 859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89" h="889">
                  <a:moveTo>
                    <a:pt x="445" y="0"/>
                  </a:moveTo>
                  <a:lnTo>
                    <a:pt x="399" y="1"/>
                  </a:lnTo>
                  <a:lnTo>
                    <a:pt x="312" y="19"/>
                  </a:lnTo>
                  <a:lnTo>
                    <a:pt x="232" y="53"/>
                  </a:lnTo>
                  <a:lnTo>
                    <a:pt x="161" y="101"/>
                  </a:lnTo>
                  <a:lnTo>
                    <a:pt x="101" y="161"/>
                  </a:lnTo>
                  <a:lnTo>
                    <a:pt x="53" y="232"/>
                  </a:lnTo>
                  <a:lnTo>
                    <a:pt x="19" y="312"/>
                  </a:lnTo>
                  <a:lnTo>
                    <a:pt x="1" y="399"/>
                  </a:lnTo>
                  <a:lnTo>
                    <a:pt x="0" y="445"/>
                  </a:lnTo>
                  <a:lnTo>
                    <a:pt x="1" y="490"/>
                  </a:lnTo>
                  <a:lnTo>
                    <a:pt x="19" y="577"/>
                  </a:lnTo>
                  <a:lnTo>
                    <a:pt x="53" y="657"/>
                  </a:lnTo>
                  <a:lnTo>
                    <a:pt x="101" y="728"/>
                  </a:lnTo>
                  <a:lnTo>
                    <a:pt x="161" y="788"/>
                  </a:lnTo>
                  <a:lnTo>
                    <a:pt x="232" y="836"/>
                  </a:lnTo>
                  <a:lnTo>
                    <a:pt x="312" y="870"/>
                  </a:lnTo>
                  <a:lnTo>
                    <a:pt x="399" y="888"/>
                  </a:lnTo>
                  <a:lnTo>
                    <a:pt x="445" y="889"/>
                  </a:lnTo>
                  <a:lnTo>
                    <a:pt x="490" y="888"/>
                  </a:lnTo>
                  <a:lnTo>
                    <a:pt x="577" y="870"/>
                  </a:lnTo>
                  <a:lnTo>
                    <a:pt x="657" y="836"/>
                  </a:lnTo>
                  <a:lnTo>
                    <a:pt x="728" y="788"/>
                  </a:lnTo>
                  <a:lnTo>
                    <a:pt x="788" y="728"/>
                  </a:lnTo>
                  <a:lnTo>
                    <a:pt x="836" y="657"/>
                  </a:lnTo>
                  <a:lnTo>
                    <a:pt x="870" y="577"/>
                  </a:lnTo>
                  <a:lnTo>
                    <a:pt x="888" y="490"/>
                  </a:lnTo>
                  <a:lnTo>
                    <a:pt x="889" y="445"/>
                  </a:lnTo>
                  <a:lnTo>
                    <a:pt x="888" y="399"/>
                  </a:lnTo>
                  <a:lnTo>
                    <a:pt x="870" y="312"/>
                  </a:lnTo>
                  <a:lnTo>
                    <a:pt x="836" y="232"/>
                  </a:lnTo>
                  <a:lnTo>
                    <a:pt x="788" y="161"/>
                  </a:lnTo>
                  <a:lnTo>
                    <a:pt x="728" y="101"/>
                  </a:lnTo>
                  <a:lnTo>
                    <a:pt x="657" y="53"/>
                  </a:lnTo>
                  <a:lnTo>
                    <a:pt x="577" y="19"/>
                  </a:lnTo>
                  <a:lnTo>
                    <a:pt x="490" y="1"/>
                  </a:lnTo>
                  <a:lnTo>
                    <a:pt x="445" y="0"/>
                  </a:lnTo>
                  <a:close/>
                  <a:moveTo>
                    <a:pt x="445" y="859"/>
                  </a:moveTo>
                  <a:lnTo>
                    <a:pt x="402" y="858"/>
                  </a:lnTo>
                  <a:lnTo>
                    <a:pt x="321" y="841"/>
                  </a:lnTo>
                  <a:lnTo>
                    <a:pt x="247" y="810"/>
                  </a:lnTo>
                  <a:lnTo>
                    <a:pt x="180" y="765"/>
                  </a:lnTo>
                  <a:lnTo>
                    <a:pt x="124" y="709"/>
                  </a:lnTo>
                  <a:lnTo>
                    <a:pt x="79" y="642"/>
                  </a:lnTo>
                  <a:lnTo>
                    <a:pt x="48" y="568"/>
                  </a:lnTo>
                  <a:lnTo>
                    <a:pt x="31" y="487"/>
                  </a:lnTo>
                  <a:lnTo>
                    <a:pt x="30" y="445"/>
                  </a:lnTo>
                  <a:lnTo>
                    <a:pt x="31" y="402"/>
                  </a:lnTo>
                  <a:lnTo>
                    <a:pt x="48" y="321"/>
                  </a:lnTo>
                  <a:lnTo>
                    <a:pt x="79" y="247"/>
                  </a:lnTo>
                  <a:lnTo>
                    <a:pt x="124" y="180"/>
                  </a:lnTo>
                  <a:lnTo>
                    <a:pt x="180" y="124"/>
                  </a:lnTo>
                  <a:lnTo>
                    <a:pt x="247" y="79"/>
                  </a:lnTo>
                  <a:lnTo>
                    <a:pt x="321" y="48"/>
                  </a:lnTo>
                  <a:lnTo>
                    <a:pt x="402" y="31"/>
                  </a:lnTo>
                  <a:lnTo>
                    <a:pt x="445" y="30"/>
                  </a:lnTo>
                  <a:lnTo>
                    <a:pt x="487" y="31"/>
                  </a:lnTo>
                  <a:lnTo>
                    <a:pt x="568" y="48"/>
                  </a:lnTo>
                  <a:lnTo>
                    <a:pt x="642" y="79"/>
                  </a:lnTo>
                  <a:lnTo>
                    <a:pt x="709" y="124"/>
                  </a:lnTo>
                  <a:lnTo>
                    <a:pt x="765" y="180"/>
                  </a:lnTo>
                  <a:lnTo>
                    <a:pt x="810" y="247"/>
                  </a:lnTo>
                  <a:lnTo>
                    <a:pt x="841" y="321"/>
                  </a:lnTo>
                  <a:lnTo>
                    <a:pt x="858" y="402"/>
                  </a:lnTo>
                  <a:lnTo>
                    <a:pt x="859" y="445"/>
                  </a:lnTo>
                  <a:lnTo>
                    <a:pt x="858" y="487"/>
                  </a:lnTo>
                  <a:lnTo>
                    <a:pt x="841" y="568"/>
                  </a:lnTo>
                  <a:lnTo>
                    <a:pt x="810" y="642"/>
                  </a:lnTo>
                  <a:lnTo>
                    <a:pt x="765" y="709"/>
                  </a:lnTo>
                  <a:lnTo>
                    <a:pt x="709" y="765"/>
                  </a:lnTo>
                  <a:lnTo>
                    <a:pt x="642" y="810"/>
                  </a:lnTo>
                  <a:lnTo>
                    <a:pt x="568" y="841"/>
                  </a:lnTo>
                  <a:lnTo>
                    <a:pt x="487" y="858"/>
                  </a:lnTo>
                  <a:lnTo>
                    <a:pt x="445" y="8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21" name="Group 17">
            <a:extLst>
              <a:ext uri="{FF2B5EF4-FFF2-40B4-BE49-F238E27FC236}">
                <a16:creationId xmlns:a16="http://schemas.microsoft.com/office/drawing/2014/main" id="{F6F992AE-77E9-0D0D-0971-44F0D53BD6E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5317" y="4062413"/>
            <a:ext cx="196848" cy="98424"/>
            <a:chOff x="293" y="2562"/>
            <a:chExt cx="112" cy="56"/>
          </a:xfrm>
        </p:grpSpPr>
        <p:sp>
          <p:nvSpPr>
            <p:cNvPr id="22" name="AutoShape 16">
              <a:extLst>
                <a:ext uri="{FF2B5EF4-FFF2-40B4-BE49-F238E27FC236}">
                  <a16:creationId xmlns:a16="http://schemas.microsoft.com/office/drawing/2014/main" id="{88E05976-E2D7-787F-767B-572D96E3C2F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3" y="2562"/>
              <a:ext cx="112" cy="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4968495D-4766-589E-50F8-3BF4C70E7B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" y="2563"/>
              <a:ext cx="112" cy="53"/>
            </a:xfrm>
            <a:custGeom>
              <a:avLst/>
              <a:gdLst>
                <a:gd name="T0" fmla="*/ 606 w 897"/>
                <a:gd name="T1" fmla="*/ 16 h 419"/>
                <a:gd name="T2" fmla="*/ 507 w 897"/>
                <a:gd name="T3" fmla="*/ 105 h 419"/>
                <a:gd name="T4" fmla="*/ 46 w 897"/>
                <a:gd name="T5" fmla="*/ 123 h 419"/>
                <a:gd name="T6" fmla="*/ 0 w 897"/>
                <a:gd name="T7" fmla="*/ 210 h 419"/>
                <a:gd name="T8" fmla="*/ 46 w 897"/>
                <a:gd name="T9" fmla="*/ 298 h 419"/>
                <a:gd name="T10" fmla="*/ 507 w 897"/>
                <a:gd name="T11" fmla="*/ 315 h 419"/>
                <a:gd name="T12" fmla="*/ 606 w 897"/>
                <a:gd name="T13" fmla="*/ 403 h 419"/>
                <a:gd name="T14" fmla="*/ 710 w 897"/>
                <a:gd name="T15" fmla="*/ 419 h 419"/>
                <a:gd name="T16" fmla="*/ 821 w 897"/>
                <a:gd name="T17" fmla="*/ 372 h 419"/>
                <a:gd name="T18" fmla="*/ 888 w 897"/>
                <a:gd name="T19" fmla="*/ 272 h 419"/>
                <a:gd name="T20" fmla="*/ 896 w 897"/>
                <a:gd name="T21" fmla="*/ 188 h 419"/>
                <a:gd name="T22" fmla="*/ 850 w 897"/>
                <a:gd name="T23" fmla="*/ 77 h 419"/>
                <a:gd name="T24" fmla="*/ 750 w 897"/>
                <a:gd name="T25" fmla="*/ 9 h 419"/>
                <a:gd name="T26" fmla="*/ 492 w 897"/>
                <a:gd name="T27" fmla="*/ 284 h 419"/>
                <a:gd name="T28" fmla="*/ 63 w 897"/>
                <a:gd name="T29" fmla="*/ 272 h 419"/>
                <a:gd name="T30" fmla="*/ 30 w 897"/>
                <a:gd name="T31" fmla="*/ 210 h 419"/>
                <a:gd name="T32" fmla="*/ 63 w 897"/>
                <a:gd name="T33" fmla="*/ 147 h 419"/>
                <a:gd name="T34" fmla="*/ 492 w 897"/>
                <a:gd name="T35" fmla="*/ 135 h 419"/>
                <a:gd name="T36" fmla="*/ 489 w 897"/>
                <a:gd name="T37" fmla="*/ 146 h 419"/>
                <a:gd name="T38" fmla="*/ 484 w 897"/>
                <a:gd name="T39" fmla="*/ 162 h 419"/>
                <a:gd name="T40" fmla="*/ 481 w 897"/>
                <a:gd name="T41" fmla="*/ 177 h 419"/>
                <a:gd name="T42" fmla="*/ 480 w 897"/>
                <a:gd name="T43" fmla="*/ 189 h 419"/>
                <a:gd name="T44" fmla="*/ 479 w 897"/>
                <a:gd name="T45" fmla="*/ 220 h 419"/>
                <a:gd name="T46" fmla="*/ 480 w 897"/>
                <a:gd name="T47" fmla="*/ 236 h 419"/>
                <a:gd name="T48" fmla="*/ 483 w 897"/>
                <a:gd name="T49" fmla="*/ 254 h 419"/>
                <a:gd name="T50" fmla="*/ 487 w 897"/>
                <a:gd name="T51" fmla="*/ 270 h 419"/>
                <a:gd name="T52" fmla="*/ 491 w 897"/>
                <a:gd name="T53" fmla="*/ 282 h 419"/>
                <a:gd name="T54" fmla="*/ 662 w 897"/>
                <a:gd name="T55" fmla="*/ 389 h 419"/>
                <a:gd name="T56" fmla="*/ 541 w 897"/>
                <a:gd name="T57" fmla="*/ 312 h 419"/>
                <a:gd name="T58" fmla="*/ 520 w 897"/>
                <a:gd name="T59" fmla="*/ 275 h 419"/>
                <a:gd name="T60" fmla="*/ 517 w 897"/>
                <a:gd name="T61" fmla="*/ 263 h 419"/>
                <a:gd name="T62" fmla="*/ 512 w 897"/>
                <a:gd name="T63" fmla="*/ 249 h 419"/>
                <a:gd name="T64" fmla="*/ 510 w 897"/>
                <a:gd name="T65" fmla="*/ 233 h 419"/>
                <a:gd name="T66" fmla="*/ 508 w 897"/>
                <a:gd name="T67" fmla="*/ 210 h 419"/>
                <a:gd name="T68" fmla="*/ 510 w 897"/>
                <a:gd name="T69" fmla="*/ 187 h 419"/>
                <a:gd name="T70" fmla="*/ 512 w 897"/>
                <a:gd name="T71" fmla="*/ 170 h 419"/>
                <a:gd name="T72" fmla="*/ 517 w 897"/>
                <a:gd name="T73" fmla="*/ 156 h 419"/>
                <a:gd name="T74" fmla="*/ 520 w 897"/>
                <a:gd name="T75" fmla="*/ 145 h 419"/>
                <a:gd name="T76" fmla="*/ 541 w 897"/>
                <a:gd name="T77" fmla="*/ 107 h 419"/>
                <a:gd name="T78" fmla="*/ 662 w 897"/>
                <a:gd name="T79" fmla="*/ 32 h 419"/>
                <a:gd name="T80" fmla="*/ 741 w 897"/>
                <a:gd name="T81" fmla="*/ 38 h 419"/>
                <a:gd name="T82" fmla="*/ 826 w 897"/>
                <a:gd name="T83" fmla="*/ 96 h 419"/>
                <a:gd name="T84" fmla="*/ 867 w 897"/>
                <a:gd name="T85" fmla="*/ 191 h 419"/>
                <a:gd name="T86" fmla="*/ 859 w 897"/>
                <a:gd name="T87" fmla="*/ 263 h 419"/>
                <a:gd name="T88" fmla="*/ 802 w 897"/>
                <a:gd name="T89" fmla="*/ 348 h 419"/>
                <a:gd name="T90" fmla="*/ 706 w 897"/>
                <a:gd name="T91" fmla="*/ 38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97" h="419">
                  <a:moveTo>
                    <a:pt x="687" y="0"/>
                  </a:moveTo>
                  <a:lnTo>
                    <a:pt x="659" y="1"/>
                  </a:lnTo>
                  <a:lnTo>
                    <a:pt x="606" y="16"/>
                  </a:lnTo>
                  <a:lnTo>
                    <a:pt x="560" y="44"/>
                  </a:lnTo>
                  <a:lnTo>
                    <a:pt x="521" y="82"/>
                  </a:lnTo>
                  <a:lnTo>
                    <a:pt x="507" y="105"/>
                  </a:lnTo>
                  <a:lnTo>
                    <a:pt x="104" y="105"/>
                  </a:lnTo>
                  <a:lnTo>
                    <a:pt x="83" y="107"/>
                  </a:lnTo>
                  <a:lnTo>
                    <a:pt x="46" y="123"/>
                  </a:lnTo>
                  <a:lnTo>
                    <a:pt x="17" y="151"/>
                  </a:lnTo>
                  <a:lnTo>
                    <a:pt x="1" y="189"/>
                  </a:lnTo>
                  <a:lnTo>
                    <a:pt x="0" y="210"/>
                  </a:lnTo>
                  <a:lnTo>
                    <a:pt x="1" y="232"/>
                  </a:lnTo>
                  <a:lnTo>
                    <a:pt x="17" y="269"/>
                  </a:lnTo>
                  <a:lnTo>
                    <a:pt x="46" y="298"/>
                  </a:lnTo>
                  <a:lnTo>
                    <a:pt x="83" y="313"/>
                  </a:lnTo>
                  <a:lnTo>
                    <a:pt x="104" y="315"/>
                  </a:lnTo>
                  <a:lnTo>
                    <a:pt x="507" y="315"/>
                  </a:lnTo>
                  <a:lnTo>
                    <a:pt x="521" y="337"/>
                  </a:lnTo>
                  <a:lnTo>
                    <a:pt x="560" y="375"/>
                  </a:lnTo>
                  <a:lnTo>
                    <a:pt x="606" y="403"/>
                  </a:lnTo>
                  <a:lnTo>
                    <a:pt x="659" y="418"/>
                  </a:lnTo>
                  <a:lnTo>
                    <a:pt x="687" y="419"/>
                  </a:lnTo>
                  <a:lnTo>
                    <a:pt x="710" y="419"/>
                  </a:lnTo>
                  <a:lnTo>
                    <a:pt x="750" y="410"/>
                  </a:lnTo>
                  <a:lnTo>
                    <a:pt x="787" y="394"/>
                  </a:lnTo>
                  <a:lnTo>
                    <a:pt x="821" y="372"/>
                  </a:lnTo>
                  <a:lnTo>
                    <a:pt x="850" y="343"/>
                  </a:lnTo>
                  <a:lnTo>
                    <a:pt x="872" y="310"/>
                  </a:lnTo>
                  <a:lnTo>
                    <a:pt x="888" y="272"/>
                  </a:lnTo>
                  <a:lnTo>
                    <a:pt x="896" y="232"/>
                  </a:lnTo>
                  <a:lnTo>
                    <a:pt x="897" y="210"/>
                  </a:lnTo>
                  <a:lnTo>
                    <a:pt x="896" y="188"/>
                  </a:lnTo>
                  <a:lnTo>
                    <a:pt x="888" y="147"/>
                  </a:lnTo>
                  <a:lnTo>
                    <a:pt x="872" y="110"/>
                  </a:lnTo>
                  <a:lnTo>
                    <a:pt x="850" y="77"/>
                  </a:lnTo>
                  <a:lnTo>
                    <a:pt x="821" y="47"/>
                  </a:lnTo>
                  <a:lnTo>
                    <a:pt x="787" y="25"/>
                  </a:lnTo>
                  <a:lnTo>
                    <a:pt x="750" y="9"/>
                  </a:lnTo>
                  <a:lnTo>
                    <a:pt x="710" y="1"/>
                  </a:lnTo>
                  <a:lnTo>
                    <a:pt x="687" y="0"/>
                  </a:lnTo>
                  <a:close/>
                  <a:moveTo>
                    <a:pt x="492" y="284"/>
                  </a:moveTo>
                  <a:lnTo>
                    <a:pt x="104" y="284"/>
                  </a:lnTo>
                  <a:lnTo>
                    <a:pt x="90" y="283"/>
                  </a:lnTo>
                  <a:lnTo>
                    <a:pt x="63" y="272"/>
                  </a:lnTo>
                  <a:lnTo>
                    <a:pt x="43" y="252"/>
                  </a:lnTo>
                  <a:lnTo>
                    <a:pt x="31" y="225"/>
                  </a:lnTo>
                  <a:lnTo>
                    <a:pt x="30" y="210"/>
                  </a:lnTo>
                  <a:lnTo>
                    <a:pt x="31" y="194"/>
                  </a:lnTo>
                  <a:lnTo>
                    <a:pt x="43" y="168"/>
                  </a:lnTo>
                  <a:lnTo>
                    <a:pt x="63" y="147"/>
                  </a:lnTo>
                  <a:lnTo>
                    <a:pt x="90" y="136"/>
                  </a:lnTo>
                  <a:lnTo>
                    <a:pt x="104" y="135"/>
                  </a:lnTo>
                  <a:lnTo>
                    <a:pt x="492" y="135"/>
                  </a:lnTo>
                  <a:lnTo>
                    <a:pt x="491" y="138"/>
                  </a:lnTo>
                  <a:lnTo>
                    <a:pt x="490" y="141"/>
                  </a:lnTo>
                  <a:lnTo>
                    <a:pt x="489" y="146"/>
                  </a:lnTo>
                  <a:lnTo>
                    <a:pt x="487" y="151"/>
                  </a:lnTo>
                  <a:lnTo>
                    <a:pt x="486" y="156"/>
                  </a:lnTo>
                  <a:lnTo>
                    <a:pt x="484" y="162"/>
                  </a:lnTo>
                  <a:lnTo>
                    <a:pt x="483" y="165"/>
                  </a:lnTo>
                  <a:lnTo>
                    <a:pt x="482" y="170"/>
                  </a:lnTo>
                  <a:lnTo>
                    <a:pt x="481" y="177"/>
                  </a:lnTo>
                  <a:lnTo>
                    <a:pt x="480" y="183"/>
                  </a:lnTo>
                  <a:lnTo>
                    <a:pt x="480" y="187"/>
                  </a:lnTo>
                  <a:lnTo>
                    <a:pt x="480" y="189"/>
                  </a:lnTo>
                  <a:lnTo>
                    <a:pt x="479" y="200"/>
                  </a:lnTo>
                  <a:lnTo>
                    <a:pt x="479" y="210"/>
                  </a:lnTo>
                  <a:lnTo>
                    <a:pt x="479" y="220"/>
                  </a:lnTo>
                  <a:lnTo>
                    <a:pt x="480" y="230"/>
                  </a:lnTo>
                  <a:lnTo>
                    <a:pt x="480" y="234"/>
                  </a:lnTo>
                  <a:lnTo>
                    <a:pt x="480" y="236"/>
                  </a:lnTo>
                  <a:lnTo>
                    <a:pt x="481" y="244"/>
                  </a:lnTo>
                  <a:lnTo>
                    <a:pt x="482" y="251"/>
                  </a:lnTo>
                  <a:lnTo>
                    <a:pt x="483" y="254"/>
                  </a:lnTo>
                  <a:lnTo>
                    <a:pt x="484" y="258"/>
                  </a:lnTo>
                  <a:lnTo>
                    <a:pt x="486" y="264"/>
                  </a:lnTo>
                  <a:lnTo>
                    <a:pt x="487" y="270"/>
                  </a:lnTo>
                  <a:lnTo>
                    <a:pt x="489" y="274"/>
                  </a:lnTo>
                  <a:lnTo>
                    <a:pt x="490" y="279"/>
                  </a:lnTo>
                  <a:lnTo>
                    <a:pt x="491" y="282"/>
                  </a:lnTo>
                  <a:lnTo>
                    <a:pt x="492" y="284"/>
                  </a:lnTo>
                  <a:close/>
                  <a:moveTo>
                    <a:pt x="687" y="390"/>
                  </a:moveTo>
                  <a:lnTo>
                    <a:pt x="662" y="389"/>
                  </a:lnTo>
                  <a:lnTo>
                    <a:pt x="615" y="374"/>
                  </a:lnTo>
                  <a:lnTo>
                    <a:pt x="573" y="348"/>
                  </a:lnTo>
                  <a:lnTo>
                    <a:pt x="541" y="312"/>
                  </a:lnTo>
                  <a:lnTo>
                    <a:pt x="528" y="291"/>
                  </a:lnTo>
                  <a:lnTo>
                    <a:pt x="524" y="283"/>
                  </a:lnTo>
                  <a:lnTo>
                    <a:pt x="520" y="275"/>
                  </a:lnTo>
                  <a:lnTo>
                    <a:pt x="520" y="272"/>
                  </a:lnTo>
                  <a:lnTo>
                    <a:pt x="519" y="270"/>
                  </a:lnTo>
                  <a:lnTo>
                    <a:pt x="517" y="263"/>
                  </a:lnTo>
                  <a:lnTo>
                    <a:pt x="515" y="256"/>
                  </a:lnTo>
                  <a:lnTo>
                    <a:pt x="514" y="253"/>
                  </a:lnTo>
                  <a:lnTo>
                    <a:pt x="512" y="249"/>
                  </a:lnTo>
                  <a:lnTo>
                    <a:pt x="511" y="243"/>
                  </a:lnTo>
                  <a:lnTo>
                    <a:pt x="510" y="236"/>
                  </a:lnTo>
                  <a:lnTo>
                    <a:pt x="510" y="233"/>
                  </a:lnTo>
                  <a:lnTo>
                    <a:pt x="509" y="230"/>
                  </a:lnTo>
                  <a:lnTo>
                    <a:pt x="509" y="220"/>
                  </a:lnTo>
                  <a:lnTo>
                    <a:pt x="508" y="210"/>
                  </a:lnTo>
                  <a:lnTo>
                    <a:pt x="509" y="200"/>
                  </a:lnTo>
                  <a:lnTo>
                    <a:pt x="509" y="190"/>
                  </a:lnTo>
                  <a:lnTo>
                    <a:pt x="510" y="187"/>
                  </a:lnTo>
                  <a:lnTo>
                    <a:pt x="510" y="183"/>
                  </a:lnTo>
                  <a:lnTo>
                    <a:pt x="511" y="177"/>
                  </a:lnTo>
                  <a:lnTo>
                    <a:pt x="512" y="170"/>
                  </a:lnTo>
                  <a:lnTo>
                    <a:pt x="514" y="166"/>
                  </a:lnTo>
                  <a:lnTo>
                    <a:pt x="515" y="163"/>
                  </a:lnTo>
                  <a:lnTo>
                    <a:pt x="517" y="156"/>
                  </a:lnTo>
                  <a:lnTo>
                    <a:pt x="519" y="150"/>
                  </a:lnTo>
                  <a:lnTo>
                    <a:pt x="520" y="147"/>
                  </a:lnTo>
                  <a:lnTo>
                    <a:pt x="520" y="145"/>
                  </a:lnTo>
                  <a:lnTo>
                    <a:pt x="524" y="136"/>
                  </a:lnTo>
                  <a:lnTo>
                    <a:pt x="528" y="128"/>
                  </a:lnTo>
                  <a:lnTo>
                    <a:pt x="541" y="107"/>
                  </a:lnTo>
                  <a:lnTo>
                    <a:pt x="573" y="71"/>
                  </a:lnTo>
                  <a:lnTo>
                    <a:pt x="615" y="45"/>
                  </a:lnTo>
                  <a:lnTo>
                    <a:pt x="662" y="32"/>
                  </a:lnTo>
                  <a:lnTo>
                    <a:pt x="687" y="31"/>
                  </a:lnTo>
                  <a:lnTo>
                    <a:pt x="706" y="31"/>
                  </a:lnTo>
                  <a:lnTo>
                    <a:pt x="741" y="38"/>
                  </a:lnTo>
                  <a:lnTo>
                    <a:pt x="774" y="52"/>
                  </a:lnTo>
                  <a:lnTo>
                    <a:pt x="802" y="71"/>
                  </a:lnTo>
                  <a:lnTo>
                    <a:pt x="826" y="96"/>
                  </a:lnTo>
                  <a:lnTo>
                    <a:pt x="846" y="124"/>
                  </a:lnTo>
                  <a:lnTo>
                    <a:pt x="859" y="156"/>
                  </a:lnTo>
                  <a:lnTo>
                    <a:pt x="867" y="191"/>
                  </a:lnTo>
                  <a:lnTo>
                    <a:pt x="867" y="210"/>
                  </a:lnTo>
                  <a:lnTo>
                    <a:pt x="867" y="228"/>
                  </a:lnTo>
                  <a:lnTo>
                    <a:pt x="859" y="263"/>
                  </a:lnTo>
                  <a:lnTo>
                    <a:pt x="846" y="296"/>
                  </a:lnTo>
                  <a:lnTo>
                    <a:pt x="826" y="325"/>
                  </a:lnTo>
                  <a:lnTo>
                    <a:pt x="802" y="348"/>
                  </a:lnTo>
                  <a:lnTo>
                    <a:pt x="774" y="369"/>
                  </a:lnTo>
                  <a:lnTo>
                    <a:pt x="741" y="382"/>
                  </a:lnTo>
                  <a:lnTo>
                    <a:pt x="706" y="389"/>
                  </a:lnTo>
                  <a:lnTo>
                    <a:pt x="687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80716AF5-9160-6DF0-6CF9-7F41998BA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" y="2588"/>
              <a:ext cx="3" cy="3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AE783E1B-3317-0171-407A-E6952DC3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29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1 w 31"/>
                <a:gd name="T11" fmla="*/ 21 h 30"/>
                <a:gd name="T12" fmla="*/ 0 w 31"/>
                <a:gd name="T13" fmla="*/ 15 h 30"/>
                <a:gd name="T14" fmla="*/ 1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29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29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9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5508EC2B-09D8-F29A-AFF9-B8DDA9757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5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5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8B60FC78-13E9-DB19-14B3-6E01579D2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873D21CC-D835-5D87-CC67-76FB35CB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15AC5CB7-C935-6610-9072-7FA76AFB7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5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5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5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1DFEB283-F4DA-2F7F-9FE5-D4353BD1D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" y="2588"/>
              <a:ext cx="4" cy="3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2CFF7D9E-9907-5CDF-1573-4E1436E2F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82"/>
              <a:ext cx="4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1A4D791C-5DA5-CF54-0DE6-D97F0D04B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82"/>
              <a:ext cx="3" cy="4"/>
            </a:xfrm>
            <a:custGeom>
              <a:avLst/>
              <a:gdLst>
                <a:gd name="T0" fmla="*/ 30 w 30"/>
                <a:gd name="T1" fmla="*/ 15 h 30"/>
                <a:gd name="T2" fmla="*/ 29 w 30"/>
                <a:gd name="T3" fmla="*/ 21 h 30"/>
                <a:gd name="T4" fmla="*/ 21 w 30"/>
                <a:gd name="T5" fmla="*/ 29 h 30"/>
                <a:gd name="T6" fmla="*/ 16 w 30"/>
                <a:gd name="T7" fmla="*/ 30 h 30"/>
                <a:gd name="T8" fmla="*/ 9 w 30"/>
                <a:gd name="T9" fmla="*/ 29 h 30"/>
                <a:gd name="T10" fmla="*/ 1 w 30"/>
                <a:gd name="T11" fmla="*/ 21 h 30"/>
                <a:gd name="T12" fmla="*/ 0 w 30"/>
                <a:gd name="T13" fmla="*/ 15 h 30"/>
                <a:gd name="T14" fmla="*/ 1 w 30"/>
                <a:gd name="T15" fmla="*/ 9 h 30"/>
                <a:gd name="T16" fmla="*/ 9 w 30"/>
                <a:gd name="T17" fmla="*/ 1 h 30"/>
                <a:gd name="T18" fmla="*/ 16 w 30"/>
                <a:gd name="T19" fmla="*/ 0 h 30"/>
                <a:gd name="T20" fmla="*/ 21 w 30"/>
                <a:gd name="T21" fmla="*/ 1 h 30"/>
                <a:gd name="T22" fmla="*/ 29 w 30"/>
                <a:gd name="T23" fmla="*/ 9 h 30"/>
                <a:gd name="T24" fmla="*/ 30 w 30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29" y="21"/>
                  </a:lnTo>
                  <a:lnTo>
                    <a:pt x="21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9" y="9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FDB70CF0-E83B-AAA0-8522-20ACEF0AB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" y="2593"/>
              <a:ext cx="4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CC4CC5BE-0E04-B44E-1E96-07EFA625A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" y="2593"/>
              <a:ext cx="3" cy="4"/>
            </a:xfrm>
            <a:custGeom>
              <a:avLst/>
              <a:gdLst>
                <a:gd name="T0" fmla="*/ 30 w 30"/>
                <a:gd name="T1" fmla="*/ 16 h 31"/>
                <a:gd name="T2" fmla="*/ 29 w 30"/>
                <a:gd name="T3" fmla="*/ 22 h 31"/>
                <a:gd name="T4" fmla="*/ 21 w 30"/>
                <a:gd name="T5" fmla="*/ 30 h 31"/>
                <a:gd name="T6" fmla="*/ 16 w 30"/>
                <a:gd name="T7" fmla="*/ 31 h 31"/>
                <a:gd name="T8" fmla="*/ 9 w 30"/>
                <a:gd name="T9" fmla="*/ 30 h 31"/>
                <a:gd name="T10" fmla="*/ 1 w 30"/>
                <a:gd name="T11" fmla="*/ 22 h 31"/>
                <a:gd name="T12" fmla="*/ 0 w 30"/>
                <a:gd name="T13" fmla="*/ 16 h 31"/>
                <a:gd name="T14" fmla="*/ 1 w 30"/>
                <a:gd name="T15" fmla="*/ 9 h 31"/>
                <a:gd name="T16" fmla="*/ 9 w 30"/>
                <a:gd name="T17" fmla="*/ 2 h 31"/>
                <a:gd name="T18" fmla="*/ 16 w 30"/>
                <a:gd name="T19" fmla="*/ 0 h 31"/>
                <a:gd name="T20" fmla="*/ 21 w 30"/>
                <a:gd name="T21" fmla="*/ 2 h 31"/>
                <a:gd name="T22" fmla="*/ 29 w 30"/>
                <a:gd name="T23" fmla="*/ 9 h 31"/>
                <a:gd name="T24" fmla="*/ 30 w 30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31">
                  <a:moveTo>
                    <a:pt x="30" y="16"/>
                  </a:moveTo>
                  <a:lnTo>
                    <a:pt x="29" y="22"/>
                  </a:lnTo>
                  <a:lnTo>
                    <a:pt x="21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9" y="9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DCE72E58-8857-56F4-60FA-82D24EB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588"/>
              <a:ext cx="4" cy="3"/>
            </a:xfrm>
            <a:custGeom>
              <a:avLst/>
              <a:gdLst>
                <a:gd name="T0" fmla="*/ 31 w 31"/>
                <a:gd name="T1" fmla="*/ 16 h 31"/>
                <a:gd name="T2" fmla="*/ 29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1 w 31"/>
                <a:gd name="T11" fmla="*/ 22 h 31"/>
                <a:gd name="T12" fmla="*/ 0 w 31"/>
                <a:gd name="T13" fmla="*/ 16 h 31"/>
                <a:gd name="T14" fmla="*/ 1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29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29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9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32D99718-84BB-76F9-E61D-EC9ADDA05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82"/>
              <a:ext cx="4" cy="4"/>
            </a:xfrm>
            <a:custGeom>
              <a:avLst/>
              <a:gdLst>
                <a:gd name="T0" fmla="*/ 31 w 31"/>
                <a:gd name="T1" fmla="*/ 15 h 30"/>
                <a:gd name="T2" fmla="*/ 30 w 31"/>
                <a:gd name="T3" fmla="*/ 21 h 30"/>
                <a:gd name="T4" fmla="*/ 22 w 31"/>
                <a:gd name="T5" fmla="*/ 29 h 30"/>
                <a:gd name="T6" fmla="*/ 16 w 31"/>
                <a:gd name="T7" fmla="*/ 30 h 30"/>
                <a:gd name="T8" fmla="*/ 9 w 31"/>
                <a:gd name="T9" fmla="*/ 29 h 30"/>
                <a:gd name="T10" fmla="*/ 2 w 31"/>
                <a:gd name="T11" fmla="*/ 21 h 30"/>
                <a:gd name="T12" fmla="*/ 0 w 31"/>
                <a:gd name="T13" fmla="*/ 15 h 30"/>
                <a:gd name="T14" fmla="*/ 2 w 31"/>
                <a:gd name="T15" fmla="*/ 9 h 30"/>
                <a:gd name="T16" fmla="*/ 9 w 31"/>
                <a:gd name="T17" fmla="*/ 1 h 30"/>
                <a:gd name="T18" fmla="*/ 16 w 31"/>
                <a:gd name="T19" fmla="*/ 0 h 30"/>
                <a:gd name="T20" fmla="*/ 22 w 31"/>
                <a:gd name="T21" fmla="*/ 1 h 30"/>
                <a:gd name="T22" fmla="*/ 30 w 31"/>
                <a:gd name="T23" fmla="*/ 9 h 30"/>
                <a:gd name="T24" fmla="*/ 31 w 31"/>
                <a:gd name="T25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1" y="15"/>
                  </a:moveTo>
                  <a:lnTo>
                    <a:pt x="30" y="21"/>
                  </a:lnTo>
                  <a:lnTo>
                    <a:pt x="22" y="29"/>
                  </a:lnTo>
                  <a:lnTo>
                    <a:pt x="16" y="30"/>
                  </a:lnTo>
                  <a:lnTo>
                    <a:pt x="9" y="29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2" y="9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30" y="9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7B871640-73AD-2B96-05D1-FAA81523A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" y="2593"/>
              <a:ext cx="4" cy="4"/>
            </a:xfrm>
            <a:custGeom>
              <a:avLst/>
              <a:gdLst>
                <a:gd name="T0" fmla="*/ 31 w 31"/>
                <a:gd name="T1" fmla="*/ 16 h 31"/>
                <a:gd name="T2" fmla="*/ 30 w 31"/>
                <a:gd name="T3" fmla="*/ 22 h 31"/>
                <a:gd name="T4" fmla="*/ 22 w 31"/>
                <a:gd name="T5" fmla="*/ 30 h 31"/>
                <a:gd name="T6" fmla="*/ 16 w 31"/>
                <a:gd name="T7" fmla="*/ 31 h 31"/>
                <a:gd name="T8" fmla="*/ 9 w 31"/>
                <a:gd name="T9" fmla="*/ 30 h 31"/>
                <a:gd name="T10" fmla="*/ 2 w 31"/>
                <a:gd name="T11" fmla="*/ 22 h 31"/>
                <a:gd name="T12" fmla="*/ 0 w 31"/>
                <a:gd name="T13" fmla="*/ 16 h 31"/>
                <a:gd name="T14" fmla="*/ 2 w 31"/>
                <a:gd name="T15" fmla="*/ 9 h 31"/>
                <a:gd name="T16" fmla="*/ 9 w 31"/>
                <a:gd name="T17" fmla="*/ 2 h 31"/>
                <a:gd name="T18" fmla="*/ 16 w 31"/>
                <a:gd name="T19" fmla="*/ 0 h 31"/>
                <a:gd name="T20" fmla="*/ 22 w 31"/>
                <a:gd name="T21" fmla="*/ 2 h 31"/>
                <a:gd name="T22" fmla="*/ 30 w 31"/>
                <a:gd name="T23" fmla="*/ 9 h 31"/>
                <a:gd name="T24" fmla="*/ 31 w 31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0" y="22"/>
                  </a:lnTo>
                  <a:lnTo>
                    <a:pt x="22" y="30"/>
                  </a:lnTo>
                  <a:lnTo>
                    <a:pt x="16" y="31"/>
                  </a:lnTo>
                  <a:lnTo>
                    <a:pt x="9" y="30"/>
                  </a:lnTo>
                  <a:lnTo>
                    <a:pt x="2" y="22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30" y="9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60B51C9-DA40-379B-B9C3-BFD8C3418656}"/>
              </a:ext>
            </a:extLst>
          </p:cNvPr>
          <p:cNvSpPr txBox="1"/>
          <p:nvPr/>
        </p:nvSpPr>
        <p:spPr>
          <a:xfrm>
            <a:off x="529674" y="1980669"/>
            <a:ext cx="1156086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rgbClr val="252525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대회 및 종목 소개</a:t>
            </a:r>
            <a:endParaRPr lang="en-US" altLang="ko-KR" sz="1100" dirty="0">
              <a:solidFill>
                <a:srgbClr val="252525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기대효과</a:t>
            </a:r>
            <a:endParaRPr lang="en-US" altLang="ko-KR" sz="11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글로벌 현황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한국대회 소개</a:t>
            </a:r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endParaRPr lang="en-US" altLang="ko-KR" sz="1100" dirty="0">
              <a:solidFill>
                <a:srgbClr val="F9F9F9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Light" panose="00000300000000000000" pitchFamily="50" charset="-127"/>
            </a:endParaRPr>
          </a:p>
          <a:p>
            <a:r>
              <a:rPr lang="ko-KR" altLang="en-US" sz="1100" dirty="0">
                <a:solidFill>
                  <a:srgbClr val="F9F9F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Light" panose="00000300000000000000" pitchFamily="50" charset="-127"/>
              </a:rPr>
              <a:t>후원모집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47F12EA5-3463-F43C-A8BE-3972800DA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891" y="576583"/>
            <a:ext cx="2743459" cy="6536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F302DCA-747D-97BC-A69F-58971C68B4D8}"/>
              </a:ext>
            </a:extLst>
          </p:cNvPr>
          <p:cNvSpPr txBox="1"/>
          <p:nvPr/>
        </p:nvSpPr>
        <p:spPr>
          <a:xfrm>
            <a:off x="5543436" y="688740"/>
            <a:ext cx="15680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spc="-15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Bold" panose="00000800000000000000" pitchFamily="50" charset="-127"/>
              </a:rPr>
              <a:t>필요한 물품</a:t>
            </a:r>
            <a:endParaRPr lang="ko-KR" altLang="en-US" sz="2000" spc="-150" dirty="0"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518E51E-4A2C-4BA6-1F0C-84EBD8BC69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3891" y="1315137"/>
            <a:ext cx="8268364" cy="528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36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3853</TotalTime>
  <Words>1880</Words>
  <Application>Microsoft Office PowerPoint</Application>
  <PresentationFormat>와이드스크린</PresentationFormat>
  <Paragraphs>561</Paragraphs>
  <Slides>27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나눔바른고딕</vt:lpstr>
      <vt:lpstr>나눔바른고딕 UltraLight</vt:lpstr>
      <vt:lpstr>나눔스퀘어 ExtraBold</vt:lpstr>
      <vt:lpstr>나눔스퀘어OTF ExtraBold</vt:lpstr>
      <vt:lpstr>맑은 고딕</vt:lpstr>
      <vt:lpstr>Arial</vt:lpstr>
      <vt:lpstr>Roboto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정지나</dc:creator>
  <cp:lastModifiedBy>Youngmi Lee</cp:lastModifiedBy>
  <cp:revision>333</cp:revision>
  <cp:lastPrinted>2022-08-25T00:22:39Z</cp:lastPrinted>
  <dcterms:created xsi:type="dcterms:W3CDTF">2021-04-27T01:28:50Z</dcterms:created>
  <dcterms:modified xsi:type="dcterms:W3CDTF">2022-09-08T01:46:06Z</dcterms:modified>
</cp:coreProperties>
</file>