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53" r:id="rId2"/>
    <p:sldId id="355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FABEA666-EF79-9A40-A2DA-7B065078C521}">
          <p14:sldIdLst>
            <p14:sldId id="353"/>
            <p14:sldId id="35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6843"/>
    <a:srgbClr val="F6F39B"/>
    <a:srgbClr val="EE5800"/>
    <a:srgbClr val="9B44C6"/>
    <a:srgbClr val="F2F2F2"/>
    <a:srgbClr val="5D1B7C"/>
    <a:srgbClr val="F9C9B7"/>
    <a:srgbClr val="D2C4D9"/>
    <a:srgbClr val="E9570E"/>
    <a:srgbClr val="352D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410" autoAdjust="0"/>
    <p:restoredTop sz="96093"/>
  </p:normalViewPr>
  <p:slideViewPr>
    <p:cSldViewPr snapToGrid="0">
      <p:cViewPr varScale="1">
        <p:scale>
          <a:sx n="108" d="100"/>
          <a:sy n="108" d="100"/>
        </p:scale>
        <p:origin x="894" y="10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BB848A-D641-0B49-B24C-2A2307E261EB}" type="datetimeFigureOut">
              <a:rPr kumimoji="1" lang="ko-KR" altLang="en-US" smtClean="0"/>
              <a:t>2023-07-25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ABA0C1-8B2F-374A-AF6A-7D27496F5F79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92886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9FDE-E5D8-42AB-88D7-CC52D50871F6}" type="datetimeFigureOut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7A78-3B6A-4631-A757-AC2E2ABD42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8595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9FDE-E5D8-42AB-88D7-CC52D50871F6}" type="datetimeFigureOut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7A78-3B6A-4631-A757-AC2E2ABD42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1733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9FDE-E5D8-42AB-88D7-CC52D50871F6}" type="datetimeFigureOut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7A78-3B6A-4631-A757-AC2E2ABD42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7554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9FDE-E5D8-42AB-88D7-CC52D50871F6}" type="datetimeFigureOut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7A78-3B6A-4631-A757-AC2E2ABD424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7795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9FDE-E5D8-42AB-88D7-CC52D50871F6}" type="datetimeFigureOut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7A78-3B6A-4631-A757-AC2E2ABD42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6791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9FDE-E5D8-42AB-88D7-CC52D50871F6}" type="datetimeFigureOut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7A78-3B6A-4631-A757-AC2E2ABD42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3037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9FDE-E5D8-42AB-88D7-CC52D50871F6}" type="datetimeFigureOut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7A78-3B6A-4631-A757-AC2E2ABD42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9713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9FDE-E5D8-42AB-88D7-CC52D50871F6}" type="datetimeFigureOut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7A78-3B6A-4631-A757-AC2E2ABD42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3575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9FDE-E5D8-42AB-88D7-CC52D50871F6}" type="datetimeFigureOut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7A78-3B6A-4631-A757-AC2E2ABD42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958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9FDE-E5D8-42AB-88D7-CC52D50871F6}" type="datetimeFigureOut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7A78-3B6A-4631-A757-AC2E2ABD42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1287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9FDE-E5D8-42AB-88D7-CC52D50871F6}" type="datetimeFigureOut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7A78-3B6A-4631-A757-AC2E2ABD42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2917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99FDE-E5D8-42AB-88D7-CC52D50871F6}" type="datetimeFigureOut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A7A78-3B6A-4631-A757-AC2E2ABD42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5508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532" cy="6858000"/>
          </a:xfrm>
          <a:prstGeom prst="rect">
            <a:avLst/>
          </a:prstGeom>
        </p:spPr>
      </p:pic>
      <p:sp>
        <p:nvSpPr>
          <p:cNvPr id="4" name="모서리가 둥근 직사각형 3"/>
          <p:cNvSpPr/>
          <p:nvPr/>
        </p:nvSpPr>
        <p:spPr>
          <a:xfrm>
            <a:off x="571500" y="3581400"/>
            <a:ext cx="6252394" cy="682523"/>
          </a:xfrm>
          <a:prstGeom prst="roundRect">
            <a:avLst>
              <a:gd name="adj" fmla="val 50000"/>
            </a:avLst>
          </a:prstGeom>
          <a:solidFill>
            <a:srgbClr val="0C6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6" name="모서리가 둥근 직사각형 5"/>
          <p:cNvSpPr/>
          <p:nvPr/>
        </p:nvSpPr>
        <p:spPr>
          <a:xfrm>
            <a:off x="571500" y="4410177"/>
            <a:ext cx="4253578" cy="682523"/>
          </a:xfrm>
          <a:prstGeom prst="roundRect">
            <a:avLst>
              <a:gd name="adj" fmla="val 50000"/>
            </a:avLst>
          </a:prstGeom>
          <a:solidFill>
            <a:srgbClr val="0C6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상자 8"/>
          <p:cNvSpPr txBox="1">
            <a:spLocks/>
          </p:cNvSpPr>
          <p:nvPr/>
        </p:nvSpPr>
        <p:spPr>
          <a:xfrm>
            <a:off x="965640" y="3655381"/>
            <a:ext cx="585825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2700" b="1" dirty="0">
                <a:solidFill>
                  <a:srgbClr val="F6F39B"/>
                </a:solidFill>
                <a:latin typeface="Gmarket Sans" charset="-127"/>
                <a:ea typeface="Gmarket Sans" charset="-127"/>
                <a:cs typeface="Gmarket Sans" charset="-127"/>
              </a:rPr>
              <a:t>팀과제 </a:t>
            </a:r>
            <a:r>
              <a:rPr kumimoji="1" lang="en-US" altLang="ko-KR" sz="2700" b="1" dirty="0">
                <a:solidFill>
                  <a:srgbClr val="F6F39B"/>
                </a:solidFill>
                <a:latin typeface="Gmarket Sans" charset="-127"/>
                <a:ea typeface="Gmarket Sans" charset="-127"/>
                <a:cs typeface="Gmarket Sans" charset="-127"/>
              </a:rPr>
              <a:t>:</a:t>
            </a:r>
            <a:r>
              <a:rPr kumimoji="1" lang="ko-KR" altLang="en-US" sz="2700" b="1" dirty="0">
                <a:solidFill>
                  <a:srgbClr val="F6F39B"/>
                </a:solidFill>
                <a:latin typeface="Gmarket Sans" charset="-127"/>
                <a:ea typeface="Gmarket Sans" charset="-127"/>
                <a:cs typeface="Gmarket Sans" charset="-127"/>
              </a:rPr>
              <a:t> </a:t>
            </a:r>
            <a:r>
              <a:rPr kumimoji="1" lang="ko-KR" altLang="en-US" sz="2700" b="1" dirty="0">
                <a:solidFill>
                  <a:schemeClr val="bg1"/>
                </a:solidFill>
                <a:latin typeface="Gmarket Sans" charset="-127"/>
                <a:ea typeface="Gmarket Sans" charset="-127"/>
                <a:cs typeface="Gmarket Sans" charset="-127"/>
              </a:rPr>
              <a:t>연평도 자연 낚시 여행</a:t>
            </a:r>
            <a:r>
              <a:rPr kumimoji="1" lang="en-US" altLang="ko-KR" sz="2700" b="1" dirty="0">
                <a:solidFill>
                  <a:schemeClr val="bg1"/>
                </a:solidFill>
                <a:latin typeface="Gmarket Sans" charset="-127"/>
                <a:ea typeface="Gmarket Sans" charset="-127"/>
                <a:cs typeface="Gmarket Sans" charset="-127"/>
              </a:rPr>
              <a:t>(</a:t>
            </a:r>
            <a:r>
              <a:rPr kumimoji="1" lang="ko-KR" altLang="en-US" sz="2700" b="1" dirty="0">
                <a:solidFill>
                  <a:schemeClr val="bg1"/>
                </a:solidFill>
                <a:latin typeface="Gmarket Sans" charset="-127"/>
                <a:ea typeface="Gmarket Sans" charset="-127"/>
                <a:cs typeface="Gmarket Sans" charset="-127"/>
              </a:rPr>
              <a:t>예시</a:t>
            </a:r>
            <a:r>
              <a:rPr kumimoji="1" lang="en-US" altLang="ko-KR" sz="2700" b="1" dirty="0">
                <a:solidFill>
                  <a:schemeClr val="bg1"/>
                </a:solidFill>
                <a:latin typeface="Gmarket Sans" charset="-127"/>
                <a:ea typeface="Gmarket Sans" charset="-127"/>
                <a:cs typeface="Gmarket Sans" charset="-127"/>
              </a:rPr>
              <a:t>)</a:t>
            </a:r>
            <a:endParaRPr kumimoji="1" lang="ko-KR" altLang="en-US" sz="2700" b="1" dirty="0">
              <a:solidFill>
                <a:schemeClr val="bg1"/>
              </a:solidFill>
              <a:latin typeface="Gmarket Sans" charset="-127"/>
              <a:ea typeface="Gmarket Sans" charset="-127"/>
              <a:cs typeface="Gmarket Sans" charset="-127"/>
            </a:endParaRPr>
          </a:p>
        </p:txBody>
      </p:sp>
      <p:sp>
        <p:nvSpPr>
          <p:cNvPr id="11" name="타원 10"/>
          <p:cNvSpPr>
            <a:spLocks noChangeAspect="1"/>
          </p:cNvSpPr>
          <p:nvPr/>
        </p:nvSpPr>
        <p:spPr>
          <a:xfrm>
            <a:off x="803070" y="3862234"/>
            <a:ext cx="108000" cy="108000"/>
          </a:xfrm>
          <a:prstGeom prst="ellipse">
            <a:avLst/>
          </a:prstGeom>
          <a:solidFill>
            <a:srgbClr val="F6F3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3" name="타원 12"/>
          <p:cNvSpPr>
            <a:spLocks noChangeAspect="1"/>
          </p:cNvSpPr>
          <p:nvPr/>
        </p:nvSpPr>
        <p:spPr>
          <a:xfrm>
            <a:off x="803070" y="4697438"/>
            <a:ext cx="108000" cy="108000"/>
          </a:xfrm>
          <a:prstGeom prst="ellipse">
            <a:avLst/>
          </a:prstGeom>
          <a:solidFill>
            <a:srgbClr val="F6F3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6" name="텍스트 상자 15"/>
          <p:cNvSpPr txBox="1">
            <a:spLocks/>
          </p:cNvSpPr>
          <p:nvPr/>
        </p:nvSpPr>
        <p:spPr>
          <a:xfrm>
            <a:off x="965640" y="4492863"/>
            <a:ext cx="5029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2700" b="1" dirty="0">
                <a:solidFill>
                  <a:srgbClr val="F6F39B"/>
                </a:solidFill>
                <a:latin typeface="Gmarket Sans" charset="-127"/>
                <a:ea typeface="Gmarket Sans" charset="-127"/>
                <a:cs typeface="Gmarket Sans" charset="-127"/>
              </a:rPr>
              <a:t>팀명 </a:t>
            </a:r>
            <a:r>
              <a:rPr kumimoji="1" lang="en-US" altLang="ko-KR" sz="2700" b="1" dirty="0">
                <a:solidFill>
                  <a:srgbClr val="F6F39B"/>
                </a:solidFill>
                <a:latin typeface="Gmarket Sans" charset="-127"/>
                <a:ea typeface="Gmarket Sans" charset="-127"/>
                <a:cs typeface="Gmarket Sans" charset="-127"/>
              </a:rPr>
              <a:t>:</a:t>
            </a:r>
            <a:r>
              <a:rPr kumimoji="1" lang="ko-KR" altLang="en-US" sz="2700" b="1" dirty="0">
                <a:solidFill>
                  <a:srgbClr val="F6F39B"/>
                </a:solidFill>
                <a:latin typeface="Gmarket Sans" charset="-127"/>
                <a:ea typeface="Gmarket Sans" charset="-127"/>
                <a:cs typeface="Gmarket Sans" charset="-127"/>
              </a:rPr>
              <a:t> </a:t>
            </a:r>
            <a:r>
              <a:rPr kumimoji="1" lang="ko-KR" altLang="en-US" sz="2700" b="1" dirty="0" err="1">
                <a:solidFill>
                  <a:schemeClr val="bg1"/>
                </a:solidFill>
                <a:latin typeface="Gmarket Sans" charset="-127"/>
                <a:ea typeface="Gmarket Sans" charset="-127"/>
                <a:cs typeface="Gmarket Sans" charset="-127"/>
              </a:rPr>
              <a:t>파파트래블</a:t>
            </a:r>
            <a:r>
              <a:rPr kumimoji="1" lang="en-US" altLang="ko-KR" sz="2700" b="1" dirty="0">
                <a:solidFill>
                  <a:schemeClr val="bg1"/>
                </a:solidFill>
                <a:latin typeface="Gmarket Sans" charset="-127"/>
                <a:ea typeface="Gmarket Sans" charset="-127"/>
                <a:cs typeface="Gmarket Sans" charset="-127"/>
              </a:rPr>
              <a:t>(</a:t>
            </a:r>
            <a:r>
              <a:rPr kumimoji="1" lang="ko-KR" altLang="en-US" sz="2700" b="1" dirty="0">
                <a:solidFill>
                  <a:schemeClr val="bg1"/>
                </a:solidFill>
                <a:latin typeface="Gmarket Sans" charset="-127"/>
                <a:ea typeface="Gmarket Sans" charset="-127"/>
                <a:cs typeface="Gmarket Sans" charset="-127"/>
              </a:rPr>
              <a:t>예시</a:t>
            </a:r>
            <a:r>
              <a:rPr kumimoji="1" lang="en-US" altLang="ko-KR" sz="2700" b="1" dirty="0">
                <a:solidFill>
                  <a:schemeClr val="bg1"/>
                </a:solidFill>
                <a:latin typeface="Gmarket Sans" charset="-127"/>
                <a:ea typeface="Gmarket Sans" charset="-127"/>
                <a:cs typeface="Gmarket Sans" charset="-127"/>
              </a:rPr>
              <a:t>)</a:t>
            </a:r>
            <a:endParaRPr kumimoji="1" lang="ko-KR" altLang="en-US" sz="2700" b="1" dirty="0">
              <a:solidFill>
                <a:schemeClr val="bg1"/>
              </a:solidFill>
              <a:latin typeface="Gmarket Sans" charset="-127"/>
              <a:ea typeface="Gmarket Sans" charset="-127"/>
              <a:cs typeface="Gmarket Sans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54725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532" cy="6858000"/>
          </a:xfrm>
          <a:prstGeom prst="rect">
            <a:avLst/>
          </a:prstGeom>
        </p:spPr>
      </p:pic>
      <p:sp>
        <p:nvSpPr>
          <p:cNvPr id="12" name="모서리가 둥근 직사각형 11"/>
          <p:cNvSpPr/>
          <p:nvPr/>
        </p:nvSpPr>
        <p:spPr>
          <a:xfrm>
            <a:off x="279399" y="183343"/>
            <a:ext cx="2455091" cy="576000"/>
          </a:xfrm>
          <a:prstGeom prst="roundRect">
            <a:avLst>
              <a:gd name="adj" fmla="val 50000"/>
            </a:avLst>
          </a:prstGeom>
          <a:solidFill>
            <a:srgbClr val="0C6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4" name="텍스트 상자 13"/>
          <p:cNvSpPr txBox="1">
            <a:spLocks/>
          </p:cNvSpPr>
          <p:nvPr/>
        </p:nvSpPr>
        <p:spPr>
          <a:xfrm>
            <a:off x="653907" y="227491"/>
            <a:ext cx="174782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2500" b="1" dirty="0">
                <a:solidFill>
                  <a:schemeClr val="bg1"/>
                </a:solidFill>
                <a:latin typeface="Gmarket Sans" charset="-127"/>
                <a:ea typeface="Gmarket Sans" charset="-127"/>
                <a:cs typeface="Gmarket Sans" charset="-127"/>
              </a:rPr>
              <a:t>세부계획</a:t>
            </a:r>
          </a:p>
        </p:txBody>
      </p:sp>
      <p:sp>
        <p:nvSpPr>
          <p:cNvPr id="15" name="타원 14"/>
          <p:cNvSpPr/>
          <p:nvPr/>
        </p:nvSpPr>
        <p:spPr>
          <a:xfrm>
            <a:off x="2257733" y="394018"/>
            <a:ext cx="144000" cy="144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cxnSp>
        <p:nvCxnSpPr>
          <p:cNvPr id="17" name="직선 연결선[R] 16"/>
          <p:cNvCxnSpPr>
            <a:cxnSpLocks/>
            <a:stCxn id="14" idx="3"/>
          </p:cNvCxnSpPr>
          <p:nvPr/>
        </p:nvCxnSpPr>
        <p:spPr>
          <a:xfrm>
            <a:off x="2401733" y="466018"/>
            <a:ext cx="7388534" cy="532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텍스트 상자 17"/>
          <p:cNvSpPr txBox="1">
            <a:spLocks/>
          </p:cNvSpPr>
          <p:nvPr/>
        </p:nvSpPr>
        <p:spPr>
          <a:xfrm>
            <a:off x="562465" y="1403148"/>
            <a:ext cx="65176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2000" b="1" dirty="0">
                <a:solidFill>
                  <a:srgbClr val="0C6843"/>
                </a:solidFill>
                <a:latin typeface="Gmarket Sans" charset="-127"/>
                <a:ea typeface="Gmarket Sans" charset="-127"/>
                <a:cs typeface="Gmarket Sans" charset="-127"/>
              </a:rPr>
              <a:t>1.</a:t>
            </a:r>
            <a:r>
              <a:rPr kumimoji="1" lang="ko-KR" altLang="en-US" sz="2000" b="1" dirty="0">
                <a:solidFill>
                  <a:srgbClr val="0C6843"/>
                </a:solidFill>
                <a:latin typeface="Gmarket Sans" charset="-127"/>
                <a:ea typeface="Gmarket Sans" charset="-127"/>
                <a:cs typeface="Gmarket Sans" charset="-127"/>
              </a:rPr>
              <a:t> 세부계획 </a:t>
            </a:r>
            <a:r>
              <a:rPr kumimoji="1" lang="en-US" altLang="ko-KR" sz="2000" b="1" dirty="0">
                <a:solidFill>
                  <a:srgbClr val="0C6843"/>
                </a:solidFill>
                <a:latin typeface="Gmarket Sans" charset="-127"/>
                <a:ea typeface="Gmarket Sans" charset="-127"/>
                <a:cs typeface="Gmarket Sans" charset="-127"/>
              </a:rPr>
              <a:t>- </a:t>
            </a:r>
            <a:r>
              <a:rPr kumimoji="1" lang="ko-KR" altLang="en-US" sz="2000" b="1" dirty="0">
                <a:solidFill>
                  <a:srgbClr val="0C6843"/>
                </a:solidFill>
                <a:latin typeface="Gmarket Sans" charset="-127"/>
                <a:ea typeface="Gmarket Sans" charset="-127"/>
                <a:cs typeface="Gmarket Sans" charset="-127"/>
              </a:rPr>
              <a:t> </a:t>
            </a:r>
            <a:r>
              <a:rPr kumimoji="1" lang="ko-KR" altLang="en-US" sz="2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Gmarket Sans" charset="-127"/>
                <a:ea typeface="Gmarket Sans" charset="-127"/>
                <a:cs typeface="Gmarket Sans" charset="-127"/>
              </a:rPr>
              <a:t>대청도 관광계획</a:t>
            </a:r>
            <a:r>
              <a:rPr kumimoji="1" lang="en-US" altLang="ko-KR" sz="2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Gmarket Sans" charset="-127"/>
                <a:ea typeface="Gmarket Sans" charset="-127"/>
                <a:cs typeface="Gmarket Sans" charset="-127"/>
              </a:rPr>
              <a:t>(</a:t>
            </a:r>
            <a:r>
              <a:rPr kumimoji="1" lang="ko-KR" altLang="en-US" sz="2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Gmarket Sans" charset="-127"/>
                <a:ea typeface="Gmarket Sans" charset="-127"/>
                <a:cs typeface="Gmarket Sans" charset="-127"/>
              </a:rPr>
              <a:t>예시</a:t>
            </a:r>
            <a:r>
              <a:rPr kumimoji="1" lang="en-US" altLang="ko-KR" sz="2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Gmarket Sans" charset="-127"/>
                <a:ea typeface="Gmarket Sans" charset="-127"/>
                <a:cs typeface="Gmarket Sans" charset="-127"/>
              </a:rPr>
              <a:t>)</a:t>
            </a:r>
            <a:endParaRPr kumimoji="1" lang="ko-KR" altLang="en-US" sz="2000" b="1" dirty="0">
              <a:solidFill>
                <a:schemeClr val="accent3">
                  <a:lumMod val="60000"/>
                  <a:lumOff val="40000"/>
                </a:schemeClr>
              </a:solidFill>
              <a:latin typeface="Gmarket Sans" charset="-127"/>
              <a:ea typeface="Gmarket Sans" charset="-127"/>
              <a:cs typeface="Gmarket Sans" charset="-127"/>
            </a:endParaRPr>
          </a:p>
        </p:txBody>
      </p:sp>
      <p:sp>
        <p:nvSpPr>
          <p:cNvPr id="19" name="텍스트 상자 18"/>
          <p:cNvSpPr txBox="1"/>
          <p:nvPr/>
        </p:nvSpPr>
        <p:spPr>
          <a:xfrm>
            <a:off x="1457960" y="6272888"/>
            <a:ext cx="3571812" cy="4124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300"/>
              </a:lnSpc>
            </a:pPr>
            <a:r>
              <a:rPr lang="en-US" altLang="ko-KR" sz="800" dirty="0">
                <a:solidFill>
                  <a:schemeClr val="bg1"/>
                </a:solidFill>
                <a:latin typeface="NanumSquare" charset="-127"/>
                <a:ea typeface="NanumSquare" charset="-127"/>
                <a:cs typeface="NanumSquare" charset="-127"/>
              </a:rPr>
              <a:t>(</a:t>
            </a:r>
            <a:r>
              <a:rPr lang="ko-KR" altLang="en-US" sz="800" dirty="0">
                <a:solidFill>
                  <a:schemeClr val="bg1"/>
                </a:solidFill>
                <a:latin typeface="NanumSquare" charset="-127"/>
                <a:ea typeface="NanumSquare" charset="-127"/>
                <a:cs typeface="NanumSquare" charset="-127"/>
              </a:rPr>
              <a:t>우편번호 </a:t>
            </a:r>
            <a:r>
              <a:rPr lang="en-US" altLang="ko-KR" sz="800" dirty="0">
                <a:solidFill>
                  <a:schemeClr val="bg1"/>
                </a:solidFill>
                <a:latin typeface="NanumSquare" charset="-127"/>
                <a:ea typeface="NanumSquare" charset="-127"/>
                <a:cs typeface="NanumSquare" charset="-127"/>
              </a:rPr>
              <a:t>22193) </a:t>
            </a:r>
            <a:r>
              <a:rPr lang="ko-KR" altLang="en-US" sz="800" dirty="0">
                <a:solidFill>
                  <a:schemeClr val="bg1"/>
                </a:solidFill>
                <a:latin typeface="NanumSquare" charset="-127"/>
                <a:ea typeface="NanumSquare" charset="-127"/>
                <a:cs typeface="NanumSquare" charset="-127"/>
              </a:rPr>
              <a:t>인천광역시 </a:t>
            </a:r>
            <a:r>
              <a:rPr lang="ko-KR" altLang="en-US" sz="800" dirty="0" err="1">
                <a:solidFill>
                  <a:schemeClr val="bg1"/>
                </a:solidFill>
                <a:latin typeface="NanumSquare" charset="-127"/>
                <a:ea typeface="NanumSquare" charset="-127"/>
                <a:cs typeface="NanumSquare" charset="-127"/>
              </a:rPr>
              <a:t>미추홀구</a:t>
            </a:r>
            <a:r>
              <a:rPr lang="ko-KR" altLang="en-US" sz="800" dirty="0">
                <a:solidFill>
                  <a:schemeClr val="bg1"/>
                </a:solidFill>
                <a:latin typeface="NanumSquare" charset="-127"/>
                <a:ea typeface="NanumSquare" charset="-127"/>
                <a:cs typeface="NanumSquare" charset="-127"/>
              </a:rPr>
              <a:t> 매소홀로 </a:t>
            </a:r>
            <a:r>
              <a:rPr lang="en-US" altLang="ko-KR" sz="800" dirty="0">
                <a:solidFill>
                  <a:schemeClr val="bg1"/>
                </a:solidFill>
                <a:latin typeface="NanumSquare" charset="-127"/>
                <a:ea typeface="NanumSquare" charset="-127"/>
                <a:cs typeface="NanumSquare" charset="-127"/>
              </a:rPr>
              <a:t>120(</a:t>
            </a:r>
            <a:r>
              <a:rPr lang="ko-KR" altLang="en-US" sz="800" dirty="0">
                <a:solidFill>
                  <a:schemeClr val="bg1"/>
                </a:solidFill>
                <a:latin typeface="NanumSquare" charset="-127"/>
                <a:ea typeface="NanumSquare" charset="-127"/>
                <a:cs typeface="NanumSquare" charset="-127"/>
              </a:rPr>
              <a:t>용현동</a:t>
            </a:r>
            <a:r>
              <a:rPr lang="en-US" altLang="ko-KR" sz="800" dirty="0">
                <a:solidFill>
                  <a:schemeClr val="bg1"/>
                </a:solidFill>
                <a:latin typeface="NanumSquare" charset="-127"/>
                <a:ea typeface="NanumSquare" charset="-127"/>
                <a:cs typeface="NanumSquare" charset="-127"/>
              </a:rPr>
              <a:t>)</a:t>
            </a:r>
          </a:p>
          <a:p>
            <a:pPr>
              <a:lnSpc>
                <a:spcPts val="1300"/>
              </a:lnSpc>
            </a:pPr>
            <a:r>
              <a:rPr lang="en-US" altLang="ko-KR" sz="800" b="1" dirty="0">
                <a:solidFill>
                  <a:schemeClr val="bg1"/>
                </a:solidFill>
                <a:latin typeface="NanumSquare ExtraBold" charset="-127"/>
                <a:ea typeface="NanumSquare ExtraBold" charset="-127"/>
                <a:cs typeface="NanumSquare ExtraBold" charset="-127"/>
              </a:rPr>
              <a:t>Tel</a:t>
            </a:r>
            <a:r>
              <a:rPr lang="en-US" altLang="ko-KR" sz="800" dirty="0">
                <a:solidFill>
                  <a:schemeClr val="bg1"/>
                </a:solidFill>
                <a:latin typeface="NanumSquare" charset="-127"/>
                <a:ea typeface="NanumSquare" charset="-127"/>
                <a:cs typeface="NanumSquare" charset="-127"/>
              </a:rPr>
              <a:t> 032-899-2114      </a:t>
            </a:r>
            <a:r>
              <a:rPr lang="en-US" altLang="ko-KR" sz="800" b="1" dirty="0">
                <a:solidFill>
                  <a:schemeClr val="bg1"/>
                </a:solidFill>
                <a:latin typeface="NanumSquare ExtraBold" charset="-127"/>
                <a:ea typeface="NanumSquare ExtraBold" charset="-127"/>
                <a:cs typeface="NanumSquare ExtraBold" charset="-127"/>
              </a:rPr>
              <a:t>Fax </a:t>
            </a:r>
            <a:r>
              <a:rPr lang="en-US" altLang="ko-KR" sz="800" dirty="0">
                <a:solidFill>
                  <a:schemeClr val="bg1"/>
                </a:solidFill>
                <a:latin typeface="NanumSquare" charset="-127"/>
                <a:ea typeface="NanumSquare" charset="-127"/>
                <a:cs typeface="NanumSquare" charset="-127"/>
              </a:rPr>
              <a:t> 032-899-3399     </a:t>
            </a:r>
            <a:r>
              <a:rPr lang="en-US" altLang="ko-KR" sz="800" b="1" dirty="0">
                <a:solidFill>
                  <a:schemeClr val="bg1"/>
                </a:solidFill>
                <a:latin typeface="NanumSquare ExtraBold" charset="-127"/>
                <a:ea typeface="NanumSquare ExtraBold" charset="-127"/>
                <a:cs typeface="NanumSquare ExtraBold" charset="-127"/>
              </a:rPr>
              <a:t>Email</a:t>
            </a:r>
            <a:r>
              <a:rPr lang="en-US" altLang="ko-KR" sz="800" dirty="0">
                <a:solidFill>
                  <a:schemeClr val="bg1"/>
                </a:solidFill>
                <a:latin typeface="NanumSquare" charset="-127"/>
                <a:ea typeface="NanumSquare" charset="-127"/>
                <a:cs typeface="NanumSquare" charset="-127"/>
              </a:rPr>
              <a:t>  abc1234@naver.com</a:t>
            </a:r>
            <a:endParaRPr lang="ko-KR" altLang="en-US" sz="800" dirty="0">
              <a:solidFill>
                <a:schemeClr val="bg1"/>
              </a:solidFill>
              <a:latin typeface="NanumSquare" charset="-127"/>
              <a:ea typeface="NanumSquare" charset="-127"/>
              <a:cs typeface="NanumSquare" charset="-127"/>
            </a:endParaRPr>
          </a:p>
        </p:txBody>
      </p:sp>
      <p:sp>
        <p:nvSpPr>
          <p:cNvPr id="20" name="텍스트 상자 19"/>
          <p:cNvSpPr txBox="1"/>
          <p:nvPr/>
        </p:nvSpPr>
        <p:spPr>
          <a:xfrm>
            <a:off x="418320" y="6348774"/>
            <a:ext cx="431528" cy="2546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300"/>
              </a:lnSpc>
            </a:pPr>
            <a:r>
              <a:rPr lang="ko-KR" altLang="en-US" sz="1050" b="1" dirty="0" err="1">
                <a:solidFill>
                  <a:schemeClr val="bg1"/>
                </a:solidFill>
                <a:latin typeface="NanumSquare" charset="-127"/>
                <a:ea typeface="NanumSquare" charset="-127"/>
                <a:cs typeface="NanumSquare" charset="-127"/>
              </a:rPr>
              <a:t>팀명</a:t>
            </a:r>
            <a:endParaRPr lang="ko-KR" altLang="en-US" sz="1050" b="1" dirty="0">
              <a:solidFill>
                <a:schemeClr val="bg1"/>
              </a:solidFill>
              <a:latin typeface="NanumSquare" charset="-127"/>
              <a:ea typeface="NanumSquare" charset="-127"/>
              <a:cs typeface="NanumSquare" charset="-127"/>
            </a:endParaRPr>
          </a:p>
        </p:txBody>
      </p:sp>
      <p:cxnSp>
        <p:nvCxnSpPr>
          <p:cNvPr id="7" name="직선 연결선[R] 6"/>
          <p:cNvCxnSpPr/>
          <p:nvPr/>
        </p:nvCxnSpPr>
        <p:spPr>
          <a:xfrm>
            <a:off x="1358537" y="6272888"/>
            <a:ext cx="0" cy="425758"/>
          </a:xfrm>
          <a:prstGeom prst="line">
            <a:avLst/>
          </a:prstGeom>
          <a:ln w="12700">
            <a:solidFill>
              <a:schemeClr val="bg1">
                <a:alpha val="3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텍스트 상자 21"/>
          <p:cNvSpPr txBox="1">
            <a:spLocks/>
          </p:cNvSpPr>
          <p:nvPr/>
        </p:nvSpPr>
        <p:spPr>
          <a:xfrm>
            <a:off x="849848" y="1894742"/>
            <a:ext cx="98225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kumimoji="1" lang="ko-KR" alt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답동해변</a:t>
            </a:r>
            <a:r>
              <a:rPr kumimoji="1"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 방문 </a:t>
            </a:r>
            <a:r>
              <a:rPr kumimoji="1"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– </a:t>
            </a:r>
            <a:r>
              <a:rPr kumimoji="1"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삼각산 등반</a:t>
            </a:r>
            <a:r>
              <a:rPr kumimoji="1"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- </a:t>
            </a:r>
            <a:r>
              <a:rPr kumimoji="1" lang="ko-KR" alt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대청동</a:t>
            </a:r>
            <a:r>
              <a:rPr kumimoji="1"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 동백나무 자생 </a:t>
            </a:r>
            <a:r>
              <a:rPr kumimoji="1" lang="ko-KR" alt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북한지</a:t>
            </a:r>
            <a:r>
              <a:rPr kumimoji="1"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- </a:t>
            </a:r>
            <a:r>
              <a:rPr kumimoji="1"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소청등대</a:t>
            </a:r>
            <a:endParaRPr kumimoji="1" lang="en-US" altLang="ko-KR" sz="1400" dirty="0">
              <a:solidFill>
                <a:schemeClr val="tx1">
                  <a:lumMod val="65000"/>
                  <a:lumOff val="35000"/>
                </a:schemeClr>
              </a:solidFill>
              <a:latin typeface="Gmarket Sans Medium" charset="-127"/>
              <a:ea typeface="Gmarket Sans Medium" charset="-127"/>
              <a:cs typeface="Gmarket Sans Medium" charset="-127"/>
            </a:endParaRPr>
          </a:p>
          <a:p>
            <a:pPr marL="342900" indent="-342900">
              <a:buAutoNum type="arabicParenR"/>
            </a:pPr>
            <a:endParaRPr kumimoji="1" lang="en-US" altLang="ko-KR" sz="1400" dirty="0">
              <a:solidFill>
                <a:schemeClr val="tx1">
                  <a:lumMod val="65000"/>
                  <a:lumOff val="35000"/>
                </a:schemeClr>
              </a:solidFill>
              <a:latin typeface="Gmarket Sans Medium" charset="-127"/>
              <a:ea typeface="Gmarket Sans Medium" charset="-127"/>
              <a:cs typeface="Gmarket Sans Medium" charset="-127"/>
            </a:endParaRPr>
          </a:p>
          <a:p>
            <a:pPr marL="342900" indent="-342900">
              <a:buAutoNum type="arabicParenR"/>
            </a:pPr>
            <a:r>
              <a:rPr kumimoji="1"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서풍바위</a:t>
            </a:r>
            <a:r>
              <a:rPr kumimoji="1"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 – </a:t>
            </a:r>
            <a:r>
              <a:rPr kumimoji="1"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기름아가리 </a:t>
            </a:r>
            <a:r>
              <a:rPr kumimoji="1"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– </a:t>
            </a:r>
            <a:r>
              <a:rPr kumimoji="1" lang="ko-KR" alt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선진포항</a:t>
            </a:r>
            <a:r>
              <a:rPr kumimoji="1"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 갯바위 낚시</a:t>
            </a:r>
            <a:r>
              <a:rPr kumimoji="1"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- </a:t>
            </a:r>
            <a:r>
              <a:rPr kumimoji="1"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봄 특산물 </a:t>
            </a:r>
            <a:r>
              <a:rPr kumimoji="1" lang="ko-KR" alt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노래미회</a:t>
            </a:r>
            <a:r>
              <a:rPr kumimoji="1"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 시식</a:t>
            </a:r>
            <a:endParaRPr kumimoji="1" lang="en-US" altLang="ko-KR" sz="1400" dirty="0">
              <a:solidFill>
                <a:schemeClr val="tx1">
                  <a:lumMod val="65000"/>
                  <a:lumOff val="35000"/>
                </a:schemeClr>
              </a:solidFill>
              <a:latin typeface="Gmarket Sans Medium" charset="-127"/>
              <a:ea typeface="Gmarket Sans Medium" charset="-127"/>
              <a:cs typeface="Gmarket Sans Medium" charset="-127"/>
            </a:endParaRPr>
          </a:p>
          <a:p>
            <a:pPr marL="342900" indent="-342900">
              <a:buAutoNum type="arabicParenR"/>
            </a:pPr>
            <a:endParaRPr kumimoji="1" lang="ko-KR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Gmarket Sans Medium" charset="-127"/>
              <a:ea typeface="Gmarket Sans Medium" charset="-127"/>
              <a:cs typeface="Gmarket Sans Medium" charset="-127"/>
            </a:endParaRPr>
          </a:p>
        </p:txBody>
      </p:sp>
      <p:sp>
        <p:nvSpPr>
          <p:cNvPr id="24" name="텍스트 상자 23"/>
          <p:cNvSpPr txBox="1">
            <a:spLocks/>
          </p:cNvSpPr>
          <p:nvPr/>
        </p:nvSpPr>
        <p:spPr>
          <a:xfrm>
            <a:off x="562466" y="3431193"/>
            <a:ext cx="76932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2000" b="1" dirty="0">
                <a:solidFill>
                  <a:srgbClr val="0C6843"/>
                </a:solidFill>
                <a:latin typeface="Gmarket Sans" charset="-127"/>
                <a:ea typeface="Gmarket Sans" charset="-127"/>
                <a:cs typeface="Gmarket Sans" charset="-127"/>
              </a:rPr>
              <a:t>2.</a:t>
            </a:r>
            <a:r>
              <a:rPr kumimoji="1" lang="ko-KR" altLang="en-US" sz="2000" b="1" dirty="0">
                <a:solidFill>
                  <a:srgbClr val="0C6843"/>
                </a:solidFill>
                <a:latin typeface="Gmarket Sans" charset="-127"/>
                <a:ea typeface="Gmarket Sans" charset="-127"/>
                <a:cs typeface="Gmarket Sans" charset="-127"/>
              </a:rPr>
              <a:t> 일정 및 이동경로 </a:t>
            </a:r>
            <a:r>
              <a:rPr kumimoji="1" lang="en-US" altLang="ko-KR" sz="2000" b="1" dirty="0">
                <a:solidFill>
                  <a:srgbClr val="0C6843"/>
                </a:solidFill>
                <a:latin typeface="Gmarket Sans" charset="-127"/>
                <a:ea typeface="Gmarket Sans" charset="-127"/>
                <a:cs typeface="Gmarket Sans" charset="-127"/>
              </a:rPr>
              <a:t>– </a:t>
            </a:r>
            <a:r>
              <a:rPr kumimoji="1" lang="en-US" altLang="ko-KR" sz="2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Gmarket Sans" charset="-127"/>
                <a:ea typeface="Gmarket Sans" charset="-127"/>
                <a:cs typeface="Gmarket Sans" charset="-127"/>
              </a:rPr>
              <a:t>1</a:t>
            </a:r>
            <a:r>
              <a:rPr kumimoji="1" lang="ko-KR" altLang="en-US" sz="2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Gmarket Sans" charset="-127"/>
                <a:ea typeface="Gmarket Sans" charset="-127"/>
                <a:cs typeface="Gmarket Sans" charset="-127"/>
              </a:rPr>
              <a:t>일차</a:t>
            </a:r>
            <a:r>
              <a:rPr kumimoji="1" lang="en-US" altLang="ko-KR" sz="2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Gmarket Sans" charset="-127"/>
                <a:ea typeface="Gmarket Sans" charset="-127"/>
                <a:cs typeface="Gmarket Sans" charset="-127"/>
              </a:rPr>
              <a:t> </a:t>
            </a:r>
            <a:r>
              <a:rPr kumimoji="1" lang="ko-KR" altLang="en-US" sz="2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Gmarket Sans" charset="-127"/>
                <a:ea typeface="Gmarket Sans" charset="-127"/>
                <a:cs typeface="Gmarket Sans" charset="-127"/>
              </a:rPr>
              <a:t>이동 동선</a:t>
            </a:r>
            <a:r>
              <a:rPr kumimoji="1" lang="en-US" altLang="ko-KR" sz="2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Gmarket Sans" charset="-127"/>
                <a:ea typeface="Gmarket Sans" charset="-127"/>
                <a:cs typeface="Gmarket Sans" charset="-127"/>
              </a:rPr>
              <a:t>(</a:t>
            </a:r>
            <a:r>
              <a:rPr kumimoji="1" lang="ko-KR" altLang="en-US" sz="2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Gmarket Sans" charset="-127"/>
                <a:ea typeface="Gmarket Sans" charset="-127"/>
                <a:cs typeface="Gmarket Sans" charset="-127"/>
              </a:rPr>
              <a:t>예시</a:t>
            </a:r>
            <a:r>
              <a:rPr kumimoji="1" lang="en-US" altLang="ko-KR" sz="2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Gmarket Sans" charset="-127"/>
                <a:ea typeface="Gmarket Sans" charset="-127"/>
                <a:cs typeface="Gmarket Sans" charset="-127"/>
              </a:rPr>
              <a:t>)</a:t>
            </a:r>
          </a:p>
          <a:p>
            <a:endParaRPr kumimoji="1" lang="en-US" altLang="ko-KR" sz="2000" b="1" dirty="0">
              <a:solidFill>
                <a:schemeClr val="accent3">
                  <a:lumMod val="60000"/>
                  <a:lumOff val="40000"/>
                </a:schemeClr>
              </a:solidFill>
              <a:latin typeface="Gmarket Sans" charset="-127"/>
              <a:ea typeface="Gmarket Sans" charset="-127"/>
              <a:cs typeface="Gmarket Sans" charset="-127"/>
            </a:endParaRPr>
          </a:p>
          <a:p>
            <a:endParaRPr kumimoji="1" lang="en-US" altLang="ko-KR" sz="2000" b="1" dirty="0">
              <a:solidFill>
                <a:schemeClr val="accent3">
                  <a:lumMod val="60000"/>
                  <a:lumOff val="40000"/>
                </a:schemeClr>
              </a:solidFill>
              <a:latin typeface="Gmarket Sans" charset="-127"/>
              <a:ea typeface="Gmarket Sans" charset="-127"/>
              <a:cs typeface="Gmarket Sans" charset="-127"/>
            </a:endParaRPr>
          </a:p>
          <a:p>
            <a:endParaRPr kumimoji="1" lang="ko-KR" altLang="en-US" sz="2000" b="1" dirty="0">
              <a:solidFill>
                <a:srgbClr val="0C6843"/>
              </a:solidFill>
              <a:latin typeface="Gmarket Sans" charset="-127"/>
              <a:ea typeface="Gmarket Sans" charset="-127"/>
              <a:cs typeface="Gmarket Sans" charset="-127"/>
            </a:endParaRPr>
          </a:p>
        </p:txBody>
      </p:sp>
      <p:sp>
        <p:nvSpPr>
          <p:cNvPr id="25" name="텍스트 상자 24"/>
          <p:cNvSpPr txBox="1">
            <a:spLocks/>
          </p:cNvSpPr>
          <p:nvPr/>
        </p:nvSpPr>
        <p:spPr>
          <a:xfrm>
            <a:off x="849848" y="3922787"/>
            <a:ext cx="982250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.</a:t>
            </a:r>
            <a:endParaRPr kumimoji="1" lang="ko-KR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Gmarket Sans Medium" charset="-127"/>
              <a:ea typeface="Gmarket Sans Medium" charset="-127"/>
              <a:cs typeface="Gmarket Sans Medium" charset="-127"/>
            </a:endParaRPr>
          </a:p>
          <a:p>
            <a:pPr marL="342900" indent="-342900">
              <a:buAutoNum type="arabicParenR"/>
            </a:pPr>
            <a:r>
              <a:rPr kumimoji="1" lang="ko-KR" alt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옥죽포항</a:t>
            </a:r>
            <a:r>
              <a:rPr kumimoji="1"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 도착</a:t>
            </a:r>
            <a:r>
              <a:rPr kumimoji="1"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- -</a:t>
            </a:r>
            <a:r>
              <a:rPr kumimoji="1" lang="ko-KR" alt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모래울</a:t>
            </a:r>
            <a:r>
              <a:rPr kumimoji="1"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 해변 </a:t>
            </a:r>
            <a:r>
              <a:rPr kumimoji="1"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- </a:t>
            </a:r>
            <a:r>
              <a:rPr kumimoji="1" lang="ko-KR" alt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매바위</a:t>
            </a:r>
            <a:r>
              <a:rPr kumimoji="1"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 전망대 </a:t>
            </a:r>
            <a:r>
              <a:rPr kumimoji="1"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- </a:t>
            </a:r>
            <a:r>
              <a:rPr kumimoji="1"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 마당바위 </a:t>
            </a:r>
            <a:r>
              <a:rPr kumimoji="1"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– </a:t>
            </a:r>
            <a:r>
              <a:rPr kumimoji="1"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대청 풍어 기원축제 참여</a:t>
            </a:r>
            <a:endParaRPr kumimoji="1" lang="en-US" altLang="ko-KR" sz="1400" dirty="0">
              <a:solidFill>
                <a:schemeClr val="tx1">
                  <a:lumMod val="65000"/>
                  <a:lumOff val="35000"/>
                </a:schemeClr>
              </a:solidFill>
              <a:latin typeface="Gmarket Sans Medium" charset="-127"/>
              <a:ea typeface="Gmarket Sans Medium" charset="-127"/>
              <a:cs typeface="Gmarket Sans Medium" charset="-127"/>
            </a:endParaRPr>
          </a:p>
          <a:p>
            <a:pPr marL="342900" indent="-342900">
              <a:buAutoNum type="arabicParenR"/>
            </a:pPr>
            <a:endParaRPr kumimoji="1" lang="en-US" altLang="ko-KR" sz="1400" dirty="0">
              <a:solidFill>
                <a:schemeClr val="tx1">
                  <a:lumMod val="65000"/>
                  <a:lumOff val="35000"/>
                </a:schemeClr>
              </a:solidFill>
              <a:latin typeface="Gmarket Sans Medium" charset="-127"/>
              <a:ea typeface="Gmarket Sans Medium" charset="-127"/>
              <a:cs typeface="Gmarket Sans Medium" charset="-127"/>
            </a:endParaRPr>
          </a:p>
          <a:p>
            <a:pPr marL="342900" indent="-342900">
              <a:buAutoNum type="arabicParenR"/>
            </a:pPr>
            <a:r>
              <a:rPr kumimoji="1" lang="ko-KR" alt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검은낭해안산책로</a:t>
            </a:r>
            <a:r>
              <a:rPr kumimoji="1"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 </a:t>
            </a:r>
            <a:r>
              <a:rPr kumimoji="1"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– </a:t>
            </a:r>
            <a:r>
              <a:rPr kumimoji="1" lang="ko-KR" alt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광난두</a:t>
            </a:r>
            <a:r>
              <a:rPr kumimoji="1"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 정자각</a:t>
            </a:r>
            <a:r>
              <a:rPr kumimoji="1"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- </a:t>
            </a:r>
            <a:r>
              <a:rPr kumimoji="1" lang="ko-KR" alt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솔집</a:t>
            </a:r>
            <a:r>
              <a:rPr kumimoji="1"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- </a:t>
            </a:r>
            <a:r>
              <a:rPr kumimoji="1"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나이테바위 </a:t>
            </a:r>
            <a:r>
              <a:rPr kumimoji="1"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Gmarket Sans Medium" charset="-127"/>
                <a:ea typeface="Gmarket Sans Medium" charset="-127"/>
                <a:cs typeface="Gmarket Sans Medium" charset="-127"/>
              </a:rPr>
              <a:t>-</a:t>
            </a:r>
          </a:p>
          <a:p>
            <a:pPr marL="342900" indent="-342900">
              <a:buAutoNum type="arabicParenR"/>
            </a:pPr>
            <a:endParaRPr kumimoji="1" lang="ko-KR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Gmarket Sans Medium" charset="-127"/>
              <a:ea typeface="Gmarket Sans Medium" charset="-127"/>
              <a:cs typeface="Gmarket Sans Medium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60390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3418</TotalTime>
  <Words>110</Words>
  <Application>Microsoft Office PowerPoint</Application>
  <PresentationFormat>와이드스크린</PresentationFormat>
  <Paragraphs>16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9" baseType="lpstr">
      <vt:lpstr>Gmarket Sans</vt:lpstr>
      <vt:lpstr>Gmarket Sans Medium</vt:lpstr>
      <vt:lpstr>NanumSquare</vt:lpstr>
      <vt:lpstr>NanumSquare ExtraBold</vt:lpstr>
      <vt:lpstr>맑은 고딕</vt:lpstr>
      <vt:lpstr>Arial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300FIT 스포츠커머스 대표/아나운서/MC/쇼호스트/광고모델  장새별</dc:title>
  <dc:creator>kim</dc:creator>
  <cp:lastModifiedBy>Karen Simmons</cp:lastModifiedBy>
  <cp:revision>182</cp:revision>
  <cp:lastPrinted>2023-05-11T09:50:13Z</cp:lastPrinted>
  <dcterms:created xsi:type="dcterms:W3CDTF">2022-03-28T04:23:00Z</dcterms:created>
  <dcterms:modified xsi:type="dcterms:W3CDTF">2023-07-25T14:10:15Z</dcterms:modified>
</cp:coreProperties>
</file>