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6858000" cy="9906000" type="A4"/>
  <p:notesSz cx="6797675" cy="9926638"/>
  <p:embeddedFontLst>
    <p:embeddedFont>
      <p:font typeface="210 옴니고딕 040" panose="02020603020101020101" pitchFamily="18" charset="-127"/>
      <p:regular r:id="rId10"/>
    </p:embeddedFon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Calibri Light" panose="020F0302020204030204" pitchFamily="34" charset="0"/>
      <p:regular r:id="rId15"/>
      <p:italic r:id="rId16"/>
    </p:embeddedFont>
    <p:embeddedFont>
      <p:font typeface="맑은 고딕" panose="020B0503020000020004" pitchFamily="50" charset="-127"/>
      <p:regular r:id="rId17"/>
      <p:bold r:id="rId1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F0D9"/>
    <a:srgbClr val="FFFFFF"/>
    <a:srgbClr val="E7E6E6"/>
    <a:srgbClr val="E6E6E6"/>
    <a:srgbClr val="176649"/>
    <a:srgbClr val="136948"/>
    <a:srgbClr val="F1F4F0"/>
    <a:srgbClr val="BACAB6"/>
    <a:srgbClr val="A7A7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121" autoAdjust="0"/>
    <p:restoredTop sz="94660"/>
  </p:normalViewPr>
  <p:slideViewPr>
    <p:cSldViewPr snapToGrid="0" showGuides="1">
      <p:cViewPr varScale="1">
        <p:scale>
          <a:sx n="57" d="100"/>
          <a:sy n="57" d="100"/>
        </p:scale>
        <p:origin x="2918" y="6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6" d="100"/>
          <a:sy n="96" d="100"/>
        </p:scale>
        <p:origin x="2706" y="7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F84257-9657-45EF-A989-7FEDF7F7F65B}" type="datetimeFigureOut">
              <a:rPr lang="ko-KR" altLang="en-US" smtClean="0"/>
              <a:t>2021-07-27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AAED6B-3605-4A89-B7C4-5ECA9BF809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75335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3.png"/><Relationship Id="rId5" Type="http://schemas.openxmlformats.org/officeDocument/2006/relationships/image" Target="../media/image2.png"/><Relationship Id="rId10" Type="http://schemas.openxmlformats.org/officeDocument/2006/relationships/image" Target="../media/image12.png"/><Relationship Id="rId4" Type="http://schemas.openxmlformats.org/officeDocument/2006/relationships/image" Target="../media/image10.png"/><Relationship Id="rId9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5.png"/><Relationship Id="rId10" Type="http://schemas.openxmlformats.org/officeDocument/2006/relationships/image" Target="../media/image13.png"/><Relationship Id="rId4" Type="http://schemas.openxmlformats.org/officeDocument/2006/relationships/image" Target="../media/image6.png"/><Relationship Id="rId9" Type="http://schemas.openxmlformats.org/officeDocument/2006/relationships/image" Target="../media/image12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5.png"/><Relationship Id="rId10" Type="http://schemas.openxmlformats.org/officeDocument/2006/relationships/image" Target="../media/image13.png"/><Relationship Id="rId4" Type="http://schemas.openxmlformats.org/officeDocument/2006/relationships/image" Target="../media/image6.png"/><Relationship Id="rId9" Type="http://schemas.openxmlformats.org/officeDocument/2006/relationships/image" Target="../media/image1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17.pn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2A0CB4A8-E326-4232-B3D8-F00F99E623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5" r="1175"/>
          <a:stretch/>
        </p:blipFill>
        <p:spPr>
          <a:xfrm>
            <a:off x="0" y="0"/>
            <a:ext cx="6858000" cy="9914964"/>
          </a:xfrm>
          <a:prstGeom prst="rect">
            <a:avLst/>
          </a:prstGeom>
        </p:spPr>
      </p:pic>
      <p:pic>
        <p:nvPicPr>
          <p:cNvPr id="5" name="그림 4" descr="텍스트이(가) 표시된 사진&#10;&#10;자동 생성된 설명">
            <a:extLst>
              <a:ext uri="{FF2B5EF4-FFF2-40B4-BE49-F238E27FC236}">
                <a16:creationId xmlns:a16="http://schemas.microsoft.com/office/drawing/2014/main" id="{7F7A3CD9-3FC3-4735-903E-EDF82AB77F4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163" y="126188"/>
            <a:ext cx="864640" cy="245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952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7ACA0-C4B8-43AF-89CA-B22503391F0D}" type="datetimeFigureOut">
              <a:rPr lang="ko-KR" altLang="en-US" smtClean="0"/>
              <a:t>2021-07-27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0A63B-6C21-413F-BD52-2066812AF9E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1602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7ACA0-C4B8-43AF-89CA-B22503391F0D}" type="datetimeFigureOut">
              <a:rPr lang="ko-KR" altLang="en-US" smtClean="0"/>
              <a:t>2021-07-27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0A63B-6C21-413F-BD52-2066812AF9E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75945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7ACA0-C4B8-43AF-89CA-B22503391F0D}" type="datetimeFigureOut">
              <a:rPr lang="ko-KR" altLang="en-US" smtClean="0"/>
              <a:t>2021-07-27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0A63B-6C21-413F-BD52-2066812AF9E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337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그림 35">
            <a:extLst>
              <a:ext uri="{FF2B5EF4-FFF2-40B4-BE49-F238E27FC236}">
                <a16:creationId xmlns:a16="http://schemas.microsoft.com/office/drawing/2014/main" id="{2F595F24-37C5-4DCF-9AAB-75B9F1BAE6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456" b="54031"/>
          <a:stretch/>
        </p:blipFill>
        <p:spPr>
          <a:xfrm>
            <a:off x="393222" y="2369259"/>
            <a:ext cx="6059949" cy="1742859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205D14C3-4B3B-49D2-A743-E0D87EA9C4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92373"/>
          <a:stretch/>
        </p:blipFill>
        <p:spPr>
          <a:xfrm>
            <a:off x="393222" y="8618319"/>
            <a:ext cx="6059949" cy="681199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75E53CC-A8E0-4F17-B43B-1601A2AB3DCD}"/>
              </a:ext>
            </a:extLst>
          </p:cNvPr>
          <p:cNvGrpSpPr/>
          <p:nvPr userDrawn="1"/>
        </p:nvGrpSpPr>
        <p:grpSpPr>
          <a:xfrm>
            <a:off x="438944" y="667125"/>
            <a:ext cx="6023370" cy="1562853"/>
            <a:chOff x="438944" y="667125"/>
            <a:chExt cx="6023370" cy="1562853"/>
          </a:xfrm>
        </p:grpSpPr>
        <p:pic>
          <p:nvPicPr>
            <p:cNvPr id="40" name="그림 39">
              <a:extLst>
                <a:ext uri="{FF2B5EF4-FFF2-40B4-BE49-F238E27FC236}">
                  <a16:creationId xmlns:a16="http://schemas.microsoft.com/office/drawing/2014/main" id="{2A9211FF-CCB2-4B3A-B704-FCB046FACFF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r="77509" b="86863"/>
            <a:stretch/>
          </p:blipFill>
          <p:spPr>
            <a:xfrm>
              <a:off x="438944" y="667125"/>
              <a:ext cx="1008856" cy="226041"/>
            </a:xfrm>
            <a:prstGeom prst="rect">
              <a:avLst/>
            </a:prstGeom>
          </p:spPr>
        </p:pic>
        <p:pic>
          <p:nvPicPr>
            <p:cNvPr id="41" name="그림 40">
              <a:extLst>
                <a:ext uri="{FF2B5EF4-FFF2-40B4-BE49-F238E27FC236}">
                  <a16:creationId xmlns:a16="http://schemas.microsoft.com/office/drawing/2014/main" id="{819FD3D5-67DF-4D0F-AD67-752C64F9A63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l="4543" t="45936" r="22401" b="6707"/>
            <a:stretch/>
          </p:blipFill>
          <p:spPr>
            <a:xfrm>
              <a:off x="577554" y="1332571"/>
              <a:ext cx="3174402" cy="789368"/>
            </a:xfrm>
            <a:prstGeom prst="rect">
              <a:avLst/>
            </a:prstGeom>
          </p:spPr>
        </p:pic>
        <p:pic>
          <p:nvPicPr>
            <p:cNvPr id="39" name="그림 38">
              <a:extLst>
                <a:ext uri="{FF2B5EF4-FFF2-40B4-BE49-F238E27FC236}">
                  <a16:creationId xmlns:a16="http://schemas.microsoft.com/office/drawing/2014/main" id="{75D96FAE-229C-4CD1-8CA5-7C47C2B95A2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12877" b="76477"/>
            <a:stretch/>
          </p:blipFill>
          <p:spPr>
            <a:xfrm>
              <a:off x="438944" y="812348"/>
              <a:ext cx="6023370" cy="245996"/>
            </a:xfrm>
            <a:prstGeom prst="rect">
              <a:avLst/>
            </a:prstGeom>
          </p:spPr>
        </p:pic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A550E614-2E6F-4340-8157-08A5FD8F7E83}"/>
                </a:ext>
              </a:extLst>
            </p:cNvPr>
            <p:cNvSpPr/>
            <p:nvPr userDrawn="1"/>
          </p:nvSpPr>
          <p:spPr>
            <a:xfrm>
              <a:off x="524214" y="1058344"/>
              <a:ext cx="5928957" cy="1171634"/>
            </a:xfrm>
            <a:prstGeom prst="rect">
              <a:avLst/>
            </a:prstGeom>
            <a:noFill/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48" name="그림 47">
              <a:extLst>
                <a:ext uri="{FF2B5EF4-FFF2-40B4-BE49-F238E27FC236}">
                  <a16:creationId xmlns:a16="http://schemas.microsoft.com/office/drawing/2014/main" id="{D6010732-A274-4714-A1E7-4BEA6406881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l="17816" t="32914" r="12229" b="55374"/>
            <a:stretch/>
          </p:blipFill>
          <p:spPr>
            <a:xfrm>
              <a:off x="622058" y="1137360"/>
              <a:ext cx="3039674" cy="195210"/>
            </a:xfrm>
            <a:prstGeom prst="rect">
              <a:avLst/>
            </a:prstGeom>
          </p:spPr>
        </p:pic>
      </p:grpSp>
      <p:pic>
        <p:nvPicPr>
          <p:cNvPr id="12" name="그림 11" descr="텍스트이(가) 표시된 사진&#10;&#10;자동 생성된 설명">
            <a:extLst>
              <a:ext uri="{FF2B5EF4-FFF2-40B4-BE49-F238E27FC236}">
                <a16:creationId xmlns:a16="http://schemas.microsoft.com/office/drawing/2014/main" id="{F480604E-E411-4D26-B005-C09F1C3F887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163" y="126188"/>
            <a:ext cx="864640" cy="245996"/>
          </a:xfrm>
          <a:prstGeom prst="rect">
            <a:avLst/>
          </a:prstGeom>
        </p:spPr>
      </p:pic>
      <p:pic>
        <p:nvPicPr>
          <p:cNvPr id="10" name="그림 9" descr="식물이(가) 표시된 사진&#10;&#10;자동 생성된 설명">
            <a:extLst>
              <a:ext uri="{FF2B5EF4-FFF2-40B4-BE49-F238E27FC236}">
                <a16:creationId xmlns:a16="http://schemas.microsoft.com/office/drawing/2014/main" id="{7F2EDF37-E5D7-4ED5-9802-BE096D3DD6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07" t="31268" r="7472" b="38743"/>
          <a:stretch/>
        </p:blipFill>
        <p:spPr>
          <a:xfrm>
            <a:off x="-78033" y="-304283"/>
            <a:ext cx="942507" cy="1197449"/>
          </a:xfrm>
          <a:prstGeom prst="rect">
            <a:avLst/>
          </a:prstGeom>
        </p:spPr>
      </p:pic>
      <p:pic>
        <p:nvPicPr>
          <p:cNvPr id="42" name="그림 41" descr="텍스트이(가) 표시된 사진&#10;&#10;자동 생성된 설명">
            <a:extLst>
              <a:ext uri="{FF2B5EF4-FFF2-40B4-BE49-F238E27FC236}">
                <a16:creationId xmlns:a16="http://schemas.microsoft.com/office/drawing/2014/main" id="{0D549BE2-60BE-45AF-B71E-B5BFDEE8477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0112" y="9243060"/>
            <a:ext cx="1335842" cy="681199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5DBCC3C5-DEDD-48A8-B911-387518AD495E}"/>
              </a:ext>
            </a:extLst>
          </p:cNvPr>
          <p:cNvSpPr txBox="1"/>
          <p:nvPr userDrawn="1"/>
        </p:nvSpPr>
        <p:spPr>
          <a:xfrm>
            <a:off x="419868" y="2238031"/>
            <a:ext cx="6194324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*</a:t>
            </a:r>
            <a:r>
              <a:rPr lang="ko-KR" altLang="en-US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운영체제에 따라</a:t>
            </a:r>
            <a:r>
              <a:rPr lang="en-US" altLang="ko-KR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, </a:t>
            </a:r>
            <a:r>
              <a:rPr lang="ko-KR" altLang="en-US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표 크기와 입력 형태에 차이가 있을 수 있습니다</a:t>
            </a:r>
            <a:r>
              <a:rPr lang="en-US" altLang="ko-KR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. </a:t>
            </a:r>
            <a:r>
              <a:rPr lang="ko-KR" altLang="en-US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폰트 크기 및 글자</a:t>
            </a:r>
            <a:r>
              <a:rPr lang="en-US" altLang="ko-KR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 </a:t>
            </a:r>
            <a:r>
              <a:rPr lang="ko-KR" altLang="en-US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형식에 맞게 작성한다면 형태가 변경되어도 무관합니다</a:t>
            </a:r>
            <a:r>
              <a:rPr lang="en-US" altLang="ko-KR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.</a:t>
            </a:r>
            <a:r>
              <a:rPr lang="ko-KR" altLang="en-US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 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AE11C65E-D65F-41D9-93CF-9C4E0AA77D3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506006" y="4180908"/>
            <a:ext cx="5956308" cy="4291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44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B073ED2C-F947-4241-9D7B-64CBC2D633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5570" y="2691893"/>
            <a:ext cx="5981483" cy="2286480"/>
          </a:xfrm>
          <a:prstGeom prst="rect">
            <a:avLst/>
          </a:prstGeom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2A38FF2B-0E6D-4D58-A19D-874973D206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1" r="80677" b="96791"/>
          <a:stretch/>
        </p:blipFill>
        <p:spPr>
          <a:xfrm>
            <a:off x="404577" y="2415014"/>
            <a:ext cx="1169852" cy="213670"/>
          </a:xfrm>
          <a:prstGeom prst="rect">
            <a:avLst/>
          </a:prstGeom>
        </p:spPr>
      </p:pic>
      <p:pic>
        <p:nvPicPr>
          <p:cNvPr id="50" name="그림 49">
            <a:extLst>
              <a:ext uri="{FF2B5EF4-FFF2-40B4-BE49-F238E27FC236}">
                <a16:creationId xmlns:a16="http://schemas.microsoft.com/office/drawing/2014/main" id="{FF01EF94-BA8A-40E7-BE06-6193B9FEDAF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78392" y="2406385"/>
            <a:ext cx="573074" cy="304826"/>
          </a:xfrm>
          <a:prstGeom prst="rect">
            <a:avLst/>
          </a:prstGeom>
        </p:spPr>
      </p:pic>
      <p:pic>
        <p:nvPicPr>
          <p:cNvPr id="12" name="그림 11" descr="텍스트이(가) 표시된 사진&#10;&#10;자동 생성된 설명">
            <a:extLst>
              <a:ext uri="{FF2B5EF4-FFF2-40B4-BE49-F238E27FC236}">
                <a16:creationId xmlns:a16="http://schemas.microsoft.com/office/drawing/2014/main" id="{B7CD9501-2913-42FD-BE99-175FFDFC4CA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163" y="126188"/>
            <a:ext cx="864640" cy="245996"/>
          </a:xfrm>
          <a:prstGeom prst="rect">
            <a:avLst/>
          </a:prstGeom>
        </p:spPr>
      </p:pic>
      <p:pic>
        <p:nvPicPr>
          <p:cNvPr id="18" name="그림 17" descr="텍스트이(가) 표시된 사진&#10;&#10;자동 생성된 설명">
            <a:extLst>
              <a:ext uri="{FF2B5EF4-FFF2-40B4-BE49-F238E27FC236}">
                <a16:creationId xmlns:a16="http://schemas.microsoft.com/office/drawing/2014/main" id="{706DAB7B-3ED2-4CAB-8A66-FE2AA1DDDAA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0112" y="9243060"/>
            <a:ext cx="1335842" cy="681199"/>
          </a:xfrm>
          <a:prstGeom prst="rect">
            <a:avLst/>
          </a:prstGeom>
        </p:spPr>
      </p:pic>
      <p:pic>
        <p:nvPicPr>
          <p:cNvPr id="19" name="그림 18" descr="식물이(가) 표시된 사진&#10;&#10;자동 생성된 설명">
            <a:extLst>
              <a:ext uri="{FF2B5EF4-FFF2-40B4-BE49-F238E27FC236}">
                <a16:creationId xmlns:a16="http://schemas.microsoft.com/office/drawing/2014/main" id="{28DDB202-CFE7-413B-8C8C-02155BB823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07" t="31268" r="7472" b="38743"/>
          <a:stretch/>
        </p:blipFill>
        <p:spPr>
          <a:xfrm>
            <a:off x="-78033" y="-304283"/>
            <a:ext cx="942507" cy="1197449"/>
          </a:xfrm>
          <a:prstGeom prst="rect">
            <a:avLst/>
          </a:prstGeom>
        </p:spPr>
      </p:pic>
      <p:grpSp>
        <p:nvGrpSpPr>
          <p:cNvPr id="15" name="그룹 14">
            <a:extLst>
              <a:ext uri="{FF2B5EF4-FFF2-40B4-BE49-F238E27FC236}">
                <a16:creationId xmlns:a16="http://schemas.microsoft.com/office/drawing/2014/main" id="{70774D71-F136-4F0C-ADF7-A5511A0963E6}"/>
              </a:ext>
            </a:extLst>
          </p:cNvPr>
          <p:cNvGrpSpPr/>
          <p:nvPr userDrawn="1"/>
        </p:nvGrpSpPr>
        <p:grpSpPr>
          <a:xfrm>
            <a:off x="438944" y="667125"/>
            <a:ext cx="6023370" cy="1562853"/>
            <a:chOff x="438944" y="667125"/>
            <a:chExt cx="6023370" cy="1562853"/>
          </a:xfrm>
        </p:grpSpPr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C9D1ED22-176E-4572-8ABD-DFC3CAA327E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/>
            <a:srcRect r="77509" b="86863"/>
            <a:stretch/>
          </p:blipFill>
          <p:spPr>
            <a:xfrm>
              <a:off x="438944" y="667125"/>
              <a:ext cx="1008856" cy="226041"/>
            </a:xfrm>
            <a:prstGeom prst="rect">
              <a:avLst/>
            </a:prstGeom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B494C51B-D0AA-489F-A74A-03A2158962A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/>
            <a:srcRect l="4543" t="45936" r="22401" b="6707"/>
            <a:stretch/>
          </p:blipFill>
          <p:spPr>
            <a:xfrm>
              <a:off x="577554" y="1332571"/>
              <a:ext cx="3174402" cy="789368"/>
            </a:xfrm>
            <a:prstGeom prst="rect">
              <a:avLst/>
            </a:prstGeom>
          </p:spPr>
        </p:pic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C7E95339-89A7-4B93-9CFD-BA0E00B0E58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/>
            <a:srcRect t="12877" b="76477"/>
            <a:stretch/>
          </p:blipFill>
          <p:spPr>
            <a:xfrm>
              <a:off x="438944" y="812348"/>
              <a:ext cx="6023370" cy="245996"/>
            </a:xfrm>
            <a:prstGeom prst="rect">
              <a:avLst/>
            </a:prstGeom>
          </p:spPr>
        </p:pic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3751141A-E0D7-4FEF-B893-AB582FEC4B27}"/>
                </a:ext>
              </a:extLst>
            </p:cNvPr>
            <p:cNvSpPr/>
            <p:nvPr userDrawn="1"/>
          </p:nvSpPr>
          <p:spPr>
            <a:xfrm>
              <a:off x="524214" y="1058344"/>
              <a:ext cx="5928957" cy="1171634"/>
            </a:xfrm>
            <a:prstGeom prst="rect">
              <a:avLst/>
            </a:prstGeom>
            <a:noFill/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2" name="그림 21">
              <a:extLst>
                <a:ext uri="{FF2B5EF4-FFF2-40B4-BE49-F238E27FC236}">
                  <a16:creationId xmlns:a16="http://schemas.microsoft.com/office/drawing/2014/main" id="{B4D48DB8-0A91-4CAC-A053-F8D4F638BF6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/>
            <a:srcRect l="17816" t="32914" r="12229" b="55374"/>
            <a:stretch/>
          </p:blipFill>
          <p:spPr>
            <a:xfrm>
              <a:off x="622058" y="1137360"/>
              <a:ext cx="3039674" cy="195210"/>
            </a:xfrm>
            <a:prstGeom prst="rect">
              <a:avLst/>
            </a:prstGeom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6E1EF0A2-193B-46C3-A912-25137CB4C6F2}"/>
              </a:ext>
            </a:extLst>
          </p:cNvPr>
          <p:cNvSpPr txBox="1"/>
          <p:nvPr userDrawn="1"/>
        </p:nvSpPr>
        <p:spPr>
          <a:xfrm>
            <a:off x="419868" y="2238031"/>
            <a:ext cx="6194324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*</a:t>
            </a:r>
            <a:r>
              <a:rPr lang="ko-KR" altLang="en-US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운영체제에 따라</a:t>
            </a:r>
            <a:r>
              <a:rPr lang="en-US" altLang="ko-KR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, </a:t>
            </a:r>
            <a:r>
              <a:rPr lang="ko-KR" altLang="en-US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표 크기와 입력 형태에 차이가 있을 수 있습니다</a:t>
            </a:r>
            <a:r>
              <a:rPr lang="en-US" altLang="ko-KR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. </a:t>
            </a:r>
            <a:r>
              <a:rPr lang="ko-KR" altLang="en-US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폰트 크기 및 글자</a:t>
            </a:r>
            <a:r>
              <a:rPr lang="en-US" altLang="ko-KR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 </a:t>
            </a:r>
            <a:r>
              <a:rPr lang="ko-KR" altLang="en-US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형식에 맞게 작성한다면 형태가 변경되어도 무관합니다</a:t>
            </a:r>
            <a:r>
              <a:rPr lang="en-US" altLang="ko-KR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.</a:t>
            </a:r>
            <a:r>
              <a:rPr lang="ko-KR" altLang="en-US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 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84B2CEBB-64A3-40D9-A1AD-8E2CE4A995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/>
          <a:srcRect t="41587"/>
          <a:stretch/>
        </p:blipFill>
        <p:spPr>
          <a:xfrm>
            <a:off x="421041" y="6710466"/>
            <a:ext cx="6017274" cy="2329003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B72CA93B-4CCB-44FE-A606-080A8A08B531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420363" y="5054445"/>
            <a:ext cx="6017274" cy="1548518"/>
          </a:xfrm>
          <a:prstGeom prst="rect">
            <a:avLst/>
          </a:prstGeom>
        </p:spPr>
      </p:pic>
      <p:sp>
        <p:nvSpPr>
          <p:cNvPr id="13" name="직사각형 12">
            <a:extLst>
              <a:ext uri="{FF2B5EF4-FFF2-40B4-BE49-F238E27FC236}">
                <a16:creationId xmlns:a16="http://schemas.microsoft.com/office/drawing/2014/main" id="{15B6FE65-F1AB-4CE1-A88D-D2B4FE4B910B}"/>
              </a:ext>
            </a:extLst>
          </p:cNvPr>
          <p:cNvSpPr/>
          <p:nvPr userDrawn="1"/>
        </p:nvSpPr>
        <p:spPr>
          <a:xfrm>
            <a:off x="708660" y="6271260"/>
            <a:ext cx="1249680" cy="235615"/>
          </a:xfrm>
          <a:prstGeom prst="rect">
            <a:avLst/>
          </a:prstGeom>
          <a:solidFill>
            <a:srgbClr val="E2F0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E2F0D9"/>
              </a:solidFill>
            </a:endParaRPr>
          </a:p>
        </p:txBody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FBF18033-55CA-4CC0-A1E7-48544C71F2D7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711656" y="6271260"/>
            <a:ext cx="1182727" cy="21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3899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4EB27091-7398-43E2-9913-9858BB7FE7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79204" y="2420264"/>
            <a:ext cx="640135" cy="262151"/>
          </a:xfrm>
          <a:prstGeom prst="rect">
            <a:avLst/>
          </a:prstGeom>
        </p:spPr>
      </p:pic>
      <p:pic>
        <p:nvPicPr>
          <p:cNvPr id="11" name="그림 10" descr="텍스트이(가) 표시된 사진&#10;&#10;자동 생성된 설명">
            <a:extLst>
              <a:ext uri="{FF2B5EF4-FFF2-40B4-BE49-F238E27FC236}">
                <a16:creationId xmlns:a16="http://schemas.microsoft.com/office/drawing/2014/main" id="{0507A3EE-44E9-454D-942F-77E85AC72D0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163" y="126188"/>
            <a:ext cx="864640" cy="245996"/>
          </a:xfrm>
          <a:prstGeom prst="rect">
            <a:avLst/>
          </a:prstGeom>
        </p:spPr>
      </p:pic>
      <p:pic>
        <p:nvPicPr>
          <p:cNvPr id="29" name="그림 28" descr="텍스트이(가) 표시된 사진&#10;&#10;자동 생성된 설명">
            <a:extLst>
              <a:ext uri="{FF2B5EF4-FFF2-40B4-BE49-F238E27FC236}">
                <a16:creationId xmlns:a16="http://schemas.microsoft.com/office/drawing/2014/main" id="{FF645C98-A880-4C4A-945D-D2B1C574BB1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0112" y="9243060"/>
            <a:ext cx="1335842" cy="681199"/>
          </a:xfrm>
          <a:prstGeom prst="rect">
            <a:avLst/>
          </a:prstGeom>
        </p:spPr>
      </p:pic>
      <p:pic>
        <p:nvPicPr>
          <p:cNvPr id="30" name="그림 29" descr="식물이(가) 표시된 사진&#10;&#10;자동 생성된 설명">
            <a:extLst>
              <a:ext uri="{FF2B5EF4-FFF2-40B4-BE49-F238E27FC236}">
                <a16:creationId xmlns:a16="http://schemas.microsoft.com/office/drawing/2014/main" id="{493155F4-AB28-45A7-8B49-6BEA1F0192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07" t="31268" r="7472" b="38743"/>
          <a:stretch/>
        </p:blipFill>
        <p:spPr>
          <a:xfrm>
            <a:off x="-78033" y="-304283"/>
            <a:ext cx="942507" cy="1197449"/>
          </a:xfrm>
          <a:prstGeom prst="rect">
            <a:avLst/>
          </a:prstGeom>
        </p:spPr>
      </p:pic>
      <p:grpSp>
        <p:nvGrpSpPr>
          <p:cNvPr id="13" name="그룹 12">
            <a:extLst>
              <a:ext uri="{FF2B5EF4-FFF2-40B4-BE49-F238E27FC236}">
                <a16:creationId xmlns:a16="http://schemas.microsoft.com/office/drawing/2014/main" id="{EC334B2F-53AC-4C33-9F51-7B32CB19EB5B}"/>
              </a:ext>
            </a:extLst>
          </p:cNvPr>
          <p:cNvGrpSpPr/>
          <p:nvPr userDrawn="1"/>
        </p:nvGrpSpPr>
        <p:grpSpPr>
          <a:xfrm>
            <a:off x="438944" y="667125"/>
            <a:ext cx="6023370" cy="1562853"/>
            <a:chOff x="438944" y="667125"/>
            <a:chExt cx="6023370" cy="1562853"/>
          </a:xfrm>
        </p:grpSpPr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D17BECF1-4CDE-46F3-B6A6-A86FFF2ADE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/>
            <a:srcRect r="77509" b="86863"/>
            <a:stretch/>
          </p:blipFill>
          <p:spPr>
            <a:xfrm>
              <a:off x="438944" y="667125"/>
              <a:ext cx="1008856" cy="226041"/>
            </a:xfrm>
            <a:prstGeom prst="rect">
              <a:avLst/>
            </a:prstGeom>
          </p:spPr>
        </p:pic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0815EA8A-F7C4-40E8-934D-EB3E0C4E740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/>
            <a:srcRect l="4543" t="45936" r="22401" b="6707"/>
            <a:stretch/>
          </p:blipFill>
          <p:spPr>
            <a:xfrm>
              <a:off x="577554" y="1332571"/>
              <a:ext cx="3174402" cy="789368"/>
            </a:xfrm>
            <a:prstGeom prst="rect">
              <a:avLst/>
            </a:prstGeom>
          </p:spPr>
        </p:pic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AD4865E4-6188-4F19-AF3E-AB92750651D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/>
            <a:srcRect t="12877" b="76477"/>
            <a:stretch/>
          </p:blipFill>
          <p:spPr>
            <a:xfrm>
              <a:off x="438944" y="812348"/>
              <a:ext cx="6023370" cy="245996"/>
            </a:xfrm>
            <a:prstGeom prst="rect">
              <a:avLst/>
            </a:prstGeom>
          </p:spPr>
        </p:pic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A2D1B521-65A5-48F4-9079-1A5C78946B29}"/>
                </a:ext>
              </a:extLst>
            </p:cNvPr>
            <p:cNvSpPr/>
            <p:nvPr userDrawn="1"/>
          </p:nvSpPr>
          <p:spPr>
            <a:xfrm>
              <a:off x="524214" y="1058344"/>
              <a:ext cx="5928957" cy="1171634"/>
            </a:xfrm>
            <a:prstGeom prst="rect">
              <a:avLst/>
            </a:prstGeom>
            <a:noFill/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4" name="그림 23">
              <a:extLst>
                <a:ext uri="{FF2B5EF4-FFF2-40B4-BE49-F238E27FC236}">
                  <a16:creationId xmlns:a16="http://schemas.microsoft.com/office/drawing/2014/main" id="{37C1212F-F4EF-4DF6-925A-17CDE3E2A91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/>
            <a:srcRect l="17816" t="32914" r="12229" b="55374"/>
            <a:stretch/>
          </p:blipFill>
          <p:spPr>
            <a:xfrm>
              <a:off x="622058" y="1137360"/>
              <a:ext cx="3039674" cy="195210"/>
            </a:xfrm>
            <a:prstGeom prst="rect">
              <a:avLst/>
            </a:prstGeom>
          </p:spPr>
        </p:pic>
      </p:grpSp>
      <p:pic>
        <p:nvPicPr>
          <p:cNvPr id="25" name="그림 24">
            <a:extLst>
              <a:ext uri="{FF2B5EF4-FFF2-40B4-BE49-F238E27FC236}">
                <a16:creationId xmlns:a16="http://schemas.microsoft.com/office/drawing/2014/main" id="{1F93AFEA-EAD1-44D3-9F0D-F34B4D9FB4EE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75570" y="2691893"/>
            <a:ext cx="5981483" cy="2286480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4F0D1EB0-2984-4DCC-BD56-F5A5A114C5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t="41587"/>
          <a:stretch/>
        </p:blipFill>
        <p:spPr>
          <a:xfrm>
            <a:off x="421041" y="6710466"/>
            <a:ext cx="6017274" cy="2329003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4995B7ED-B8D1-4DDF-8E5E-69B9C6901028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420363" y="5054445"/>
            <a:ext cx="6017274" cy="1548518"/>
          </a:xfrm>
          <a:prstGeom prst="rect">
            <a:avLst/>
          </a:prstGeom>
        </p:spPr>
      </p:pic>
      <p:sp>
        <p:nvSpPr>
          <p:cNvPr id="28" name="직사각형 27">
            <a:extLst>
              <a:ext uri="{FF2B5EF4-FFF2-40B4-BE49-F238E27FC236}">
                <a16:creationId xmlns:a16="http://schemas.microsoft.com/office/drawing/2014/main" id="{BA0A7326-84B6-48ED-A4C4-5F462F5AFD48}"/>
              </a:ext>
            </a:extLst>
          </p:cNvPr>
          <p:cNvSpPr/>
          <p:nvPr userDrawn="1"/>
        </p:nvSpPr>
        <p:spPr>
          <a:xfrm>
            <a:off x="708660" y="6271260"/>
            <a:ext cx="1249680" cy="235615"/>
          </a:xfrm>
          <a:prstGeom prst="rect">
            <a:avLst/>
          </a:prstGeom>
          <a:solidFill>
            <a:srgbClr val="E2F0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E2F0D9"/>
              </a:solidFill>
            </a:endParaRPr>
          </a:p>
        </p:txBody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B5C65C56-411F-4943-A111-C45981692DC8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711656" y="6271260"/>
            <a:ext cx="1182727" cy="219475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5F54B745-8C67-4E71-A865-C4DFD59531A8}"/>
              </a:ext>
            </a:extLst>
          </p:cNvPr>
          <p:cNvSpPr txBox="1"/>
          <p:nvPr userDrawn="1"/>
        </p:nvSpPr>
        <p:spPr>
          <a:xfrm>
            <a:off x="419868" y="2238031"/>
            <a:ext cx="6194324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*</a:t>
            </a:r>
            <a:r>
              <a:rPr lang="ko-KR" altLang="en-US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운영체제에 따라</a:t>
            </a:r>
            <a:r>
              <a:rPr lang="en-US" altLang="ko-KR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, </a:t>
            </a:r>
            <a:r>
              <a:rPr lang="ko-KR" altLang="en-US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표 크기와 입력 형태에 차이가 있을 수 있습니다</a:t>
            </a:r>
            <a:r>
              <a:rPr lang="en-US" altLang="ko-KR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. </a:t>
            </a:r>
            <a:r>
              <a:rPr lang="ko-KR" altLang="en-US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폰트 크기 및 글자</a:t>
            </a:r>
            <a:r>
              <a:rPr lang="en-US" altLang="ko-KR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 </a:t>
            </a:r>
            <a:r>
              <a:rPr lang="ko-KR" altLang="en-US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형식에 맞게 작성한다면 형태가 변경되어도 무관합니다</a:t>
            </a:r>
            <a:r>
              <a:rPr lang="en-US" altLang="ko-KR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.</a:t>
            </a:r>
            <a:r>
              <a:rPr lang="ko-KR" altLang="en-US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 </a:t>
            </a: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C653A253-054B-4F2F-A1FA-18BEA3D380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/>
          <a:srcRect l="-1" r="80677" b="96791"/>
          <a:stretch/>
        </p:blipFill>
        <p:spPr>
          <a:xfrm>
            <a:off x="404577" y="2415014"/>
            <a:ext cx="1169852" cy="213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338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D7ED3473-AFE4-49B9-9556-3066EC9F06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0370" y="2412735"/>
            <a:ext cx="658425" cy="262151"/>
          </a:xfrm>
          <a:prstGeom prst="rect">
            <a:avLst/>
          </a:prstGeom>
        </p:spPr>
      </p:pic>
      <p:pic>
        <p:nvPicPr>
          <p:cNvPr id="11" name="그림 10" descr="텍스트이(가) 표시된 사진&#10;&#10;자동 생성된 설명">
            <a:extLst>
              <a:ext uri="{FF2B5EF4-FFF2-40B4-BE49-F238E27FC236}">
                <a16:creationId xmlns:a16="http://schemas.microsoft.com/office/drawing/2014/main" id="{B011A223-B487-4A6E-91DB-E0499119EEB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163" y="126188"/>
            <a:ext cx="864640" cy="245996"/>
          </a:xfrm>
          <a:prstGeom prst="rect">
            <a:avLst/>
          </a:prstGeom>
        </p:spPr>
      </p:pic>
      <p:pic>
        <p:nvPicPr>
          <p:cNvPr id="38" name="그림 37" descr="텍스트이(가) 표시된 사진&#10;&#10;자동 생성된 설명">
            <a:extLst>
              <a:ext uri="{FF2B5EF4-FFF2-40B4-BE49-F238E27FC236}">
                <a16:creationId xmlns:a16="http://schemas.microsoft.com/office/drawing/2014/main" id="{DCE48103-88AF-43B2-8460-960A27F8D91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0112" y="9243060"/>
            <a:ext cx="1335842" cy="681199"/>
          </a:xfrm>
          <a:prstGeom prst="rect">
            <a:avLst/>
          </a:prstGeom>
        </p:spPr>
      </p:pic>
      <p:pic>
        <p:nvPicPr>
          <p:cNvPr id="39" name="그림 38" descr="식물이(가) 표시된 사진&#10;&#10;자동 생성된 설명">
            <a:extLst>
              <a:ext uri="{FF2B5EF4-FFF2-40B4-BE49-F238E27FC236}">
                <a16:creationId xmlns:a16="http://schemas.microsoft.com/office/drawing/2014/main" id="{3C32F1E8-8B7F-4BD2-BF06-773920323B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07" t="31268" r="7472" b="38743"/>
          <a:stretch/>
        </p:blipFill>
        <p:spPr>
          <a:xfrm>
            <a:off x="-78033" y="-304283"/>
            <a:ext cx="942507" cy="1197449"/>
          </a:xfrm>
          <a:prstGeom prst="rect">
            <a:avLst/>
          </a:prstGeom>
        </p:spPr>
      </p:pic>
      <p:grpSp>
        <p:nvGrpSpPr>
          <p:cNvPr id="13" name="그룹 12">
            <a:extLst>
              <a:ext uri="{FF2B5EF4-FFF2-40B4-BE49-F238E27FC236}">
                <a16:creationId xmlns:a16="http://schemas.microsoft.com/office/drawing/2014/main" id="{5D5C3C13-C14E-43B5-A189-3A8F5949EF9F}"/>
              </a:ext>
            </a:extLst>
          </p:cNvPr>
          <p:cNvGrpSpPr/>
          <p:nvPr userDrawn="1"/>
        </p:nvGrpSpPr>
        <p:grpSpPr>
          <a:xfrm>
            <a:off x="438944" y="667125"/>
            <a:ext cx="6023370" cy="1562853"/>
            <a:chOff x="438944" y="667125"/>
            <a:chExt cx="6023370" cy="1562853"/>
          </a:xfrm>
        </p:grpSpPr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A75CA7A5-5AFA-44BE-BE4A-8FA982F502E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/>
            <a:srcRect r="77509" b="86863"/>
            <a:stretch/>
          </p:blipFill>
          <p:spPr>
            <a:xfrm>
              <a:off x="438944" y="667125"/>
              <a:ext cx="1008856" cy="226041"/>
            </a:xfrm>
            <a:prstGeom prst="rect">
              <a:avLst/>
            </a:prstGeom>
          </p:spPr>
        </p:pic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92AD7EBA-E26C-466B-BAF2-045AF4B062B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/>
            <a:srcRect l="4543" t="45936" r="22401" b="6707"/>
            <a:stretch/>
          </p:blipFill>
          <p:spPr>
            <a:xfrm>
              <a:off x="577554" y="1332571"/>
              <a:ext cx="3174402" cy="789368"/>
            </a:xfrm>
            <a:prstGeom prst="rect">
              <a:avLst/>
            </a:prstGeom>
          </p:spPr>
        </p:pic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CCB5ACF0-EB7E-4DAF-9E3E-91A9C555153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/>
            <a:srcRect t="12877" b="76477"/>
            <a:stretch/>
          </p:blipFill>
          <p:spPr>
            <a:xfrm>
              <a:off x="438944" y="812348"/>
              <a:ext cx="6023370" cy="245996"/>
            </a:xfrm>
            <a:prstGeom prst="rect">
              <a:avLst/>
            </a:prstGeom>
          </p:spPr>
        </p:pic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3395FAA8-70E2-4C07-9C4D-8C63AADDF1A9}"/>
                </a:ext>
              </a:extLst>
            </p:cNvPr>
            <p:cNvSpPr/>
            <p:nvPr userDrawn="1"/>
          </p:nvSpPr>
          <p:spPr>
            <a:xfrm>
              <a:off x="524214" y="1058344"/>
              <a:ext cx="5928957" cy="1171634"/>
            </a:xfrm>
            <a:prstGeom prst="rect">
              <a:avLst/>
            </a:prstGeom>
            <a:noFill/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0C8C8093-5190-4804-8C82-4DB6644D6AB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/>
            <a:srcRect l="17816" t="32914" r="12229" b="55374"/>
            <a:stretch/>
          </p:blipFill>
          <p:spPr>
            <a:xfrm>
              <a:off x="622058" y="1137360"/>
              <a:ext cx="3039674" cy="195210"/>
            </a:xfrm>
            <a:prstGeom prst="rect">
              <a:avLst/>
            </a:prstGeom>
          </p:spPr>
        </p:pic>
      </p:grpSp>
      <p:pic>
        <p:nvPicPr>
          <p:cNvPr id="19" name="그림 18">
            <a:extLst>
              <a:ext uri="{FF2B5EF4-FFF2-40B4-BE49-F238E27FC236}">
                <a16:creationId xmlns:a16="http://schemas.microsoft.com/office/drawing/2014/main" id="{5E86C3B7-7EC0-4668-82B5-872CB0D0868A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75570" y="2691893"/>
            <a:ext cx="5981483" cy="2286480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B424820A-657F-494D-8594-11FE3CB80A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t="41587"/>
          <a:stretch/>
        </p:blipFill>
        <p:spPr>
          <a:xfrm>
            <a:off x="421041" y="6710466"/>
            <a:ext cx="6017274" cy="2329003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EF04D40C-0F38-4D1B-A34C-F13B677DECF0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420363" y="5054445"/>
            <a:ext cx="6017274" cy="1548518"/>
          </a:xfrm>
          <a:prstGeom prst="rect">
            <a:avLst/>
          </a:prstGeom>
        </p:spPr>
      </p:pic>
      <p:sp>
        <p:nvSpPr>
          <p:cNvPr id="29" name="직사각형 28">
            <a:extLst>
              <a:ext uri="{FF2B5EF4-FFF2-40B4-BE49-F238E27FC236}">
                <a16:creationId xmlns:a16="http://schemas.microsoft.com/office/drawing/2014/main" id="{1FAC7D58-CEA5-4623-A44D-58F538C91EA3}"/>
              </a:ext>
            </a:extLst>
          </p:cNvPr>
          <p:cNvSpPr/>
          <p:nvPr userDrawn="1"/>
        </p:nvSpPr>
        <p:spPr>
          <a:xfrm>
            <a:off x="708660" y="6271260"/>
            <a:ext cx="1249680" cy="235615"/>
          </a:xfrm>
          <a:prstGeom prst="rect">
            <a:avLst/>
          </a:prstGeom>
          <a:solidFill>
            <a:srgbClr val="E2F0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E2F0D9"/>
              </a:solidFill>
            </a:endParaRPr>
          </a:p>
        </p:txBody>
      </p:sp>
      <p:pic>
        <p:nvPicPr>
          <p:cNvPr id="30" name="그림 29">
            <a:extLst>
              <a:ext uri="{FF2B5EF4-FFF2-40B4-BE49-F238E27FC236}">
                <a16:creationId xmlns:a16="http://schemas.microsoft.com/office/drawing/2014/main" id="{335B23C6-B1C4-4F61-A864-92ED7CEE99CC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711656" y="6271260"/>
            <a:ext cx="1182727" cy="219475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E33EE20C-8911-4C6B-91B3-E1D445DDE5E1}"/>
              </a:ext>
            </a:extLst>
          </p:cNvPr>
          <p:cNvSpPr txBox="1"/>
          <p:nvPr userDrawn="1"/>
        </p:nvSpPr>
        <p:spPr>
          <a:xfrm>
            <a:off x="419868" y="2238031"/>
            <a:ext cx="6194324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*</a:t>
            </a:r>
            <a:r>
              <a:rPr lang="ko-KR" altLang="en-US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운영체제에 따라</a:t>
            </a:r>
            <a:r>
              <a:rPr lang="en-US" altLang="ko-KR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, </a:t>
            </a:r>
            <a:r>
              <a:rPr lang="ko-KR" altLang="en-US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표 크기와 입력 형태에 차이가 있을 수 있습니다</a:t>
            </a:r>
            <a:r>
              <a:rPr lang="en-US" altLang="ko-KR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. </a:t>
            </a:r>
            <a:r>
              <a:rPr lang="ko-KR" altLang="en-US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폰트 크기 및 글자</a:t>
            </a:r>
            <a:r>
              <a:rPr lang="en-US" altLang="ko-KR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 </a:t>
            </a:r>
            <a:r>
              <a:rPr lang="ko-KR" altLang="en-US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형식에 맞게 작성한다면 형태가 변경되어도 무관합니다</a:t>
            </a:r>
            <a:r>
              <a:rPr lang="en-US" altLang="ko-KR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.</a:t>
            </a:r>
            <a:r>
              <a:rPr lang="ko-KR" altLang="en-US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 </a:t>
            </a: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F819D2CE-5C8E-4E04-A747-F738E379F4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/>
          <a:srcRect l="-1" r="80677" b="96791"/>
          <a:stretch/>
        </p:blipFill>
        <p:spPr>
          <a:xfrm>
            <a:off x="404577" y="2415014"/>
            <a:ext cx="1169852" cy="213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149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텍스트이(가) 표시된 사진&#10;&#10;자동 생성된 설명">
            <a:extLst>
              <a:ext uri="{FF2B5EF4-FFF2-40B4-BE49-F238E27FC236}">
                <a16:creationId xmlns:a16="http://schemas.microsoft.com/office/drawing/2014/main" id="{E2B161E8-F1A4-46AF-B664-749769494A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163" y="126188"/>
            <a:ext cx="864640" cy="245996"/>
          </a:xfrm>
          <a:prstGeom prst="rect">
            <a:avLst/>
          </a:prstGeom>
        </p:spPr>
      </p:pic>
      <p:pic>
        <p:nvPicPr>
          <p:cNvPr id="23" name="그림 22" descr="텍스트이(가) 표시된 사진&#10;&#10;자동 생성된 설명">
            <a:extLst>
              <a:ext uri="{FF2B5EF4-FFF2-40B4-BE49-F238E27FC236}">
                <a16:creationId xmlns:a16="http://schemas.microsoft.com/office/drawing/2014/main" id="{F23CE71A-B0F9-4BA8-BE97-05BC94FC11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0112" y="9243060"/>
            <a:ext cx="1335842" cy="681199"/>
          </a:xfrm>
          <a:prstGeom prst="rect">
            <a:avLst/>
          </a:prstGeom>
        </p:spPr>
      </p:pic>
      <p:pic>
        <p:nvPicPr>
          <p:cNvPr id="24" name="그림 23" descr="식물이(가) 표시된 사진&#10;&#10;자동 생성된 설명">
            <a:extLst>
              <a:ext uri="{FF2B5EF4-FFF2-40B4-BE49-F238E27FC236}">
                <a16:creationId xmlns:a16="http://schemas.microsoft.com/office/drawing/2014/main" id="{5517C379-87A6-433D-80B1-F335002B4A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07" t="31268" r="7472" b="38743"/>
          <a:stretch/>
        </p:blipFill>
        <p:spPr>
          <a:xfrm>
            <a:off x="-78033" y="-304283"/>
            <a:ext cx="942507" cy="1197449"/>
          </a:xfrm>
          <a:prstGeom prst="rect">
            <a:avLst/>
          </a:prstGeom>
        </p:spPr>
      </p:pic>
      <p:grpSp>
        <p:nvGrpSpPr>
          <p:cNvPr id="13" name="그룹 12">
            <a:extLst>
              <a:ext uri="{FF2B5EF4-FFF2-40B4-BE49-F238E27FC236}">
                <a16:creationId xmlns:a16="http://schemas.microsoft.com/office/drawing/2014/main" id="{FBD72070-4885-415D-AF96-99BD2ECF7572}"/>
              </a:ext>
            </a:extLst>
          </p:cNvPr>
          <p:cNvGrpSpPr/>
          <p:nvPr userDrawn="1"/>
        </p:nvGrpSpPr>
        <p:grpSpPr>
          <a:xfrm>
            <a:off x="438944" y="667125"/>
            <a:ext cx="6023370" cy="1562853"/>
            <a:chOff x="438944" y="667125"/>
            <a:chExt cx="6023370" cy="1562853"/>
          </a:xfrm>
        </p:grpSpPr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174DD993-92B8-4B26-A3FF-DA03F3FB170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r="77509" b="86863"/>
            <a:stretch/>
          </p:blipFill>
          <p:spPr>
            <a:xfrm>
              <a:off x="438944" y="667125"/>
              <a:ext cx="1008856" cy="226041"/>
            </a:xfrm>
            <a:prstGeom prst="rect">
              <a:avLst/>
            </a:prstGeom>
          </p:spPr>
        </p:pic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4D5058D5-4033-4318-8888-A2DA261328C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4543" t="45936" r="22401" b="6707"/>
            <a:stretch/>
          </p:blipFill>
          <p:spPr>
            <a:xfrm>
              <a:off x="577554" y="1332571"/>
              <a:ext cx="3174402" cy="789368"/>
            </a:xfrm>
            <a:prstGeom prst="rect">
              <a:avLst/>
            </a:prstGeom>
          </p:spPr>
        </p:pic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77EC2656-47F1-43EB-B870-66A7ADE0B84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t="12877" b="76477"/>
            <a:stretch/>
          </p:blipFill>
          <p:spPr>
            <a:xfrm>
              <a:off x="438944" y="812348"/>
              <a:ext cx="6023370" cy="245996"/>
            </a:xfrm>
            <a:prstGeom prst="rect">
              <a:avLst/>
            </a:prstGeom>
          </p:spPr>
        </p:pic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2F40FABC-02DF-4EA8-88B0-A8CFCC96A283}"/>
                </a:ext>
              </a:extLst>
            </p:cNvPr>
            <p:cNvSpPr/>
            <p:nvPr userDrawn="1"/>
          </p:nvSpPr>
          <p:spPr>
            <a:xfrm>
              <a:off x="524214" y="1058344"/>
              <a:ext cx="5928957" cy="1171634"/>
            </a:xfrm>
            <a:prstGeom prst="rect">
              <a:avLst/>
            </a:prstGeom>
            <a:noFill/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9F03C7F0-F946-4AD6-9F7D-BBC07506500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7816" t="32914" r="12229" b="55374"/>
            <a:stretch/>
          </p:blipFill>
          <p:spPr>
            <a:xfrm>
              <a:off x="622058" y="1137360"/>
              <a:ext cx="3039674" cy="195210"/>
            </a:xfrm>
            <a:prstGeom prst="rect">
              <a:avLst/>
            </a:prstGeom>
          </p:spPr>
        </p:pic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0F56F6F6-6275-421C-875F-EAC83E0BE782}"/>
              </a:ext>
            </a:extLst>
          </p:cNvPr>
          <p:cNvSpPr txBox="1"/>
          <p:nvPr userDrawn="1"/>
        </p:nvSpPr>
        <p:spPr>
          <a:xfrm>
            <a:off x="419868" y="2238031"/>
            <a:ext cx="6194324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*</a:t>
            </a:r>
            <a:r>
              <a:rPr lang="ko-KR" altLang="en-US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운영체제에 따라</a:t>
            </a:r>
            <a:r>
              <a:rPr lang="en-US" altLang="ko-KR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, </a:t>
            </a:r>
            <a:r>
              <a:rPr lang="ko-KR" altLang="en-US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표 크기와 입력 형태에 차이가 있을 수 있습니다</a:t>
            </a:r>
            <a:r>
              <a:rPr lang="en-US" altLang="ko-KR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. </a:t>
            </a:r>
            <a:r>
              <a:rPr lang="ko-KR" altLang="en-US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폰트 크기 및 글자</a:t>
            </a:r>
            <a:r>
              <a:rPr lang="en-US" altLang="ko-KR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 </a:t>
            </a:r>
            <a:r>
              <a:rPr lang="ko-KR" altLang="en-US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형식에 맞게 작성한다면 형태가 변경되어도 무관합니다</a:t>
            </a:r>
            <a:r>
              <a:rPr lang="en-US" altLang="ko-KR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.</a:t>
            </a:r>
            <a:r>
              <a:rPr lang="ko-KR" altLang="en-US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 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4D45AE12-79DF-48B6-8625-CA0891BE6C0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8461" y="2412475"/>
            <a:ext cx="6084335" cy="6700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122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림 17" descr="텍스트이(가) 표시된 사진&#10;&#10;자동 생성된 설명">
            <a:extLst>
              <a:ext uri="{FF2B5EF4-FFF2-40B4-BE49-F238E27FC236}">
                <a16:creationId xmlns:a16="http://schemas.microsoft.com/office/drawing/2014/main" id="{A05B0950-A7CC-4F16-A7F8-A69F775B96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163" y="126188"/>
            <a:ext cx="864640" cy="245996"/>
          </a:xfrm>
          <a:prstGeom prst="rect">
            <a:avLst/>
          </a:prstGeom>
        </p:spPr>
      </p:pic>
      <p:pic>
        <p:nvPicPr>
          <p:cNvPr id="30" name="그림 29" descr="식물이(가) 표시된 사진&#10;&#10;자동 생성된 설명">
            <a:extLst>
              <a:ext uri="{FF2B5EF4-FFF2-40B4-BE49-F238E27FC236}">
                <a16:creationId xmlns:a16="http://schemas.microsoft.com/office/drawing/2014/main" id="{A0A4C195-F368-42A9-904F-6ED86C9F3B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07" t="31268" r="7472" b="38743"/>
          <a:stretch/>
        </p:blipFill>
        <p:spPr>
          <a:xfrm>
            <a:off x="-78033" y="-304283"/>
            <a:ext cx="942507" cy="1197449"/>
          </a:xfrm>
          <a:prstGeom prst="rect">
            <a:avLst/>
          </a:prstGeom>
        </p:spPr>
      </p:pic>
      <p:grpSp>
        <p:nvGrpSpPr>
          <p:cNvPr id="19" name="그룹 18">
            <a:extLst>
              <a:ext uri="{FF2B5EF4-FFF2-40B4-BE49-F238E27FC236}">
                <a16:creationId xmlns:a16="http://schemas.microsoft.com/office/drawing/2014/main" id="{EC9F25A0-7A39-449D-AA9C-22F3839A186F}"/>
              </a:ext>
            </a:extLst>
          </p:cNvPr>
          <p:cNvGrpSpPr/>
          <p:nvPr userDrawn="1"/>
        </p:nvGrpSpPr>
        <p:grpSpPr>
          <a:xfrm>
            <a:off x="438944" y="667125"/>
            <a:ext cx="6023370" cy="1562853"/>
            <a:chOff x="438944" y="667125"/>
            <a:chExt cx="6023370" cy="1562853"/>
          </a:xfrm>
        </p:grpSpPr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8CD38187-F320-4CAD-B4AD-FE216083E24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77509" b="86863"/>
            <a:stretch/>
          </p:blipFill>
          <p:spPr>
            <a:xfrm>
              <a:off x="438944" y="667125"/>
              <a:ext cx="1008856" cy="226041"/>
            </a:xfrm>
            <a:prstGeom prst="rect">
              <a:avLst/>
            </a:prstGeom>
          </p:spPr>
        </p:pic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058E0804-72F7-4BE4-888A-CC01F3F8367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l="4543" t="45936" r="22401" b="6707"/>
            <a:stretch/>
          </p:blipFill>
          <p:spPr>
            <a:xfrm>
              <a:off x="577554" y="1332571"/>
              <a:ext cx="3174402" cy="789368"/>
            </a:xfrm>
            <a:prstGeom prst="rect">
              <a:avLst/>
            </a:prstGeom>
          </p:spPr>
        </p:pic>
        <p:pic>
          <p:nvPicPr>
            <p:cNvPr id="22" name="그림 21">
              <a:extLst>
                <a:ext uri="{FF2B5EF4-FFF2-40B4-BE49-F238E27FC236}">
                  <a16:creationId xmlns:a16="http://schemas.microsoft.com/office/drawing/2014/main" id="{06884E6E-EF84-4D7D-8E76-8E786F611B8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t="12877" b="76477"/>
            <a:stretch/>
          </p:blipFill>
          <p:spPr>
            <a:xfrm>
              <a:off x="438944" y="812348"/>
              <a:ext cx="6023370" cy="245996"/>
            </a:xfrm>
            <a:prstGeom prst="rect">
              <a:avLst/>
            </a:prstGeom>
          </p:spPr>
        </p:pic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0E4571B8-9256-4F94-BE6D-F6E76759EA2A}"/>
                </a:ext>
              </a:extLst>
            </p:cNvPr>
            <p:cNvSpPr/>
            <p:nvPr userDrawn="1"/>
          </p:nvSpPr>
          <p:spPr>
            <a:xfrm>
              <a:off x="524214" y="1058344"/>
              <a:ext cx="5928957" cy="1171634"/>
            </a:xfrm>
            <a:prstGeom prst="rect">
              <a:avLst/>
            </a:prstGeom>
            <a:noFill/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4" name="그림 23">
              <a:extLst>
                <a:ext uri="{FF2B5EF4-FFF2-40B4-BE49-F238E27FC236}">
                  <a16:creationId xmlns:a16="http://schemas.microsoft.com/office/drawing/2014/main" id="{87B48337-DEC1-44BC-94B9-4D579002341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l="17816" t="32914" r="12229" b="55374"/>
            <a:stretch/>
          </p:blipFill>
          <p:spPr>
            <a:xfrm>
              <a:off x="622058" y="1137360"/>
              <a:ext cx="3039674" cy="195210"/>
            </a:xfrm>
            <a:prstGeom prst="rect">
              <a:avLst/>
            </a:prstGeom>
          </p:spPr>
        </p:pic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2FAC66FD-63A9-4E34-B01B-E974C4F49BCF}"/>
              </a:ext>
            </a:extLst>
          </p:cNvPr>
          <p:cNvSpPr txBox="1"/>
          <p:nvPr userDrawn="1"/>
        </p:nvSpPr>
        <p:spPr>
          <a:xfrm>
            <a:off x="419868" y="2238031"/>
            <a:ext cx="6194324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*</a:t>
            </a:r>
            <a:r>
              <a:rPr lang="ko-KR" altLang="en-US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운영체제에 따라</a:t>
            </a:r>
            <a:r>
              <a:rPr lang="en-US" altLang="ko-KR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, </a:t>
            </a:r>
            <a:r>
              <a:rPr lang="ko-KR" altLang="en-US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표 크기와 입력 형태에 차이가 있을 수 있습니다</a:t>
            </a:r>
            <a:r>
              <a:rPr lang="en-US" altLang="ko-KR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. </a:t>
            </a:r>
            <a:r>
              <a:rPr lang="ko-KR" altLang="en-US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폰트 크기 및 글자</a:t>
            </a:r>
            <a:r>
              <a:rPr lang="en-US" altLang="ko-KR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 </a:t>
            </a:r>
            <a:r>
              <a:rPr lang="ko-KR" altLang="en-US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형식에 맞게 작성한다면 형태가 변경되어도 무관합니다</a:t>
            </a:r>
            <a:r>
              <a:rPr lang="en-US" altLang="ko-KR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.</a:t>
            </a:r>
            <a:r>
              <a:rPr lang="ko-KR" altLang="en-US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 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A64D4DC5-66C7-42DE-A79E-4D6414FC6C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t="3745"/>
          <a:stretch/>
        </p:blipFill>
        <p:spPr>
          <a:xfrm>
            <a:off x="383625" y="2677434"/>
            <a:ext cx="6370872" cy="6818863"/>
          </a:xfrm>
          <a:prstGeom prst="rect">
            <a:avLst/>
          </a:prstGeom>
        </p:spPr>
      </p:pic>
      <p:pic>
        <p:nvPicPr>
          <p:cNvPr id="29" name="그림 28" descr="텍스트이(가) 표시된 사진&#10;&#10;자동 생성된 설명">
            <a:extLst>
              <a:ext uri="{FF2B5EF4-FFF2-40B4-BE49-F238E27FC236}">
                <a16:creationId xmlns:a16="http://schemas.microsoft.com/office/drawing/2014/main" id="{DBABB6D9-BBD7-419E-A3E7-FEA4ED211DC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0112" y="9243060"/>
            <a:ext cx="1335842" cy="681199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3FF1173B-A317-42B0-B098-908E9A06C5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b="96045"/>
          <a:stretch/>
        </p:blipFill>
        <p:spPr>
          <a:xfrm>
            <a:off x="409110" y="2412476"/>
            <a:ext cx="6084335" cy="26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966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2879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7ACA0-C4B8-43AF-89CA-B22503391F0D}" type="datetimeFigureOut">
              <a:rPr lang="ko-KR" altLang="en-US" smtClean="0"/>
              <a:t>2021-07-27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0A63B-6C21-413F-BD52-2066812AF9E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323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7ACA0-C4B8-43AF-89CA-B22503391F0D}" type="datetimeFigureOut">
              <a:rPr lang="ko-KR" altLang="en-US" smtClean="0"/>
              <a:t>2021-07-27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20A63B-6C21-413F-BD52-2066812AF9E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9022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72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4155BDA-0A9C-4DA0-B8A6-17DD3DAC72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278" y="4611594"/>
            <a:ext cx="5017443" cy="34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247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" name="표 37">
            <a:extLst>
              <a:ext uri="{FF2B5EF4-FFF2-40B4-BE49-F238E27FC236}">
                <a16:creationId xmlns:a16="http://schemas.microsoft.com/office/drawing/2014/main" id="{29819CCA-7CBB-4975-A89A-F1D362F7C1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1879201"/>
              </p:ext>
            </p:extLst>
          </p:nvPr>
        </p:nvGraphicFramePr>
        <p:xfrm>
          <a:off x="520701" y="2803684"/>
          <a:ext cx="5924755" cy="1259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3278">
                  <a:extLst>
                    <a:ext uri="{9D8B030D-6E8A-4147-A177-3AD203B41FA5}">
                      <a16:colId xmlns:a16="http://schemas.microsoft.com/office/drawing/2014/main" val="481061677"/>
                    </a:ext>
                  </a:extLst>
                </a:gridCol>
                <a:gridCol w="1705078">
                  <a:extLst>
                    <a:ext uri="{9D8B030D-6E8A-4147-A177-3AD203B41FA5}">
                      <a16:colId xmlns:a16="http://schemas.microsoft.com/office/drawing/2014/main" val="2561902647"/>
                    </a:ext>
                  </a:extLst>
                </a:gridCol>
                <a:gridCol w="1787421">
                  <a:extLst>
                    <a:ext uri="{9D8B030D-6E8A-4147-A177-3AD203B41FA5}">
                      <a16:colId xmlns:a16="http://schemas.microsoft.com/office/drawing/2014/main" val="1598906288"/>
                    </a:ext>
                  </a:extLst>
                </a:gridCol>
                <a:gridCol w="1158978">
                  <a:extLst>
                    <a:ext uri="{9D8B030D-6E8A-4147-A177-3AD203B41FA5}">
                      <a16:colId xmlns:a16="http://schemas.microsoft.com/office/drawing/2014/main" val="2593745102"/>
                    </a:ext>
                  </a:extLst>
                </a:gridCol>
              </a:tblGrid>
              <a:tr h="285106">
                <a:tc gridSpan="4">
                  <a:txBody>
                    <a:bodyPr/>
                    <a:lstStyle/>
                    <a:p>
                      <a:pPr algn="l" latinLnBrk="1"/>
                      <a:endParaRPr lang="ko-KR" altLang="en-US" sz="800" kern="12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3012906"/>
                  </a:ext>
                </a:extLst>
              </a:tr>
              <a:tr h="303430">
                <a:tc>
                  <a:txBody>
                    <a:bodyPr/>
                    <a:lstStyle/>
                    <a:p>
                      <a:pPr algn="l" latinLnBrk="1"/>
                      <a:endParaRPr lang="ko-KR" altLang="en-US" sz="800" kern="12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l" latinLnBrk="1"/>
                      <a:r>
                        <a:rPr lang="ko-KR" altLang="en-US" sz="800" kern="1200" dirty="0" err="1">
                          <a:ln>
                            <a:solidFill>
                              <a:schemeClr val="accent6">
                                <a:lumMod val="50000"/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넷제로</a:t>
                      </a:r>
                      <a:r>
                        <a:rPr lang="en-US" altLang="ko-KR" sz="800" kern="1200" dirty="0">
                          <a:ln>
                            <a:solidFill>
                              <a:schemeClr val="accent6">
                                <a:lumMod val="50000"/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en-US" altLang="ko-KR" sz="800" kern="1200" dirty="0" err="1">
                          <a:ln>
                            <a:solidFill>
                              <a:schemeClr val="accent6">
                                <a:lumMod val="50000"/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netzero</a:t>
                      </a:r>
                      <a:endParaRPr lang="ko-KR" altLang="en-US" sz="800" kern="12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8267893"/>
                  </a:ext>
                </a:extLst>
              </a:tr>
              <a:tr h="262377">
                <a:tc>
                  <a:txBody>
                    <a:bodyPr/>
                    <a:lstStyle/>
                    <a:p>
                      <a:pPr algn="l" latinLnBrk="1"/>
                      <a:endParaRPr lang="ko-KR" altLang="en-US" sz="800" kern="12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800" kern="1200" dirty="0">
                          <a:ln>
                            <a:solidFill>
                              <a:schemeClr val="accent6">
                                <a:lumMod val="50000"/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학과 동기</a:t>
                      </a:r>
                      <a:r>
                        <a:rPr lang="en-US" altLang="ko-KR" sz="800" kern="1200" dirty="0">
                          <a:ln>
                            <a:solidFill>
                              <a:schemeClr val="accent6">
                                <a:lumMod val="50000"/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800" kern="1200" dirty="0">
                          <a:ln>
                            <a:solidFill>
                              <a:schemeClr val="accent6">
                                <a:lumMod val="50000"/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동아리원 등 간략 기재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en-US" altLang="ko-KR" sz="800" kern="12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l" latinLnBrk="1"/>
                      <a:endParaRPr lang="ko-KR" altLang="en-US" sz="800" kern="12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800" kern="1200" dirty="0">
                          <a:ln>
                            <a:solidFill>
                              <a:schemeClr val="accent6">
                                <a:lumMod val="50000"/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서울특별시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1472508"/>
                  </a:ext>
                </a:extLst>
              </a:tr>
              <a:tr h="262377">
                <a:tc>
                  <a:txBody>
                    <a:bodyPr/>
                    <a:lstStyle/>
                    <a:p>
                      <a:pPr algn="l" latinLnBrk="1"/>
                      <a:endParaRPr lang="en-US" altLang="ko-KR" sz="800" kern="12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l" latinLnBrk="1"/>
                      <a:endParaRPr lang="ko-KR" altLang="en-US" sz="800" kern="12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l" latinLnBrk="1"/>
                      <a:r>
                        <a:rPr lang="en-US" altLang="ko-KR" sz="800" kern="1200" dirty="0">
                          <a:ln>
                            <a:solidFill>
                              <a:schemeClr val="accent6">
                                <a:lumMod val="50000"/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#</a:t>
                      </a:r>
                      <a:r>
                        <a:rPr lang="ko-KR" altLang="en-US" sz="800" kern="1200" dirty="0">
                          <a:ln>
                            <a:solidFill>
                              <a:schemeClr val="accent6">
                                <a:lumMod val="50000"/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녹색성장</a:t>
                      </a:r>
                      <a:r>
                        <a:rPr lang="en-US" altLang="ko-KR" sz="800" kern="1200" dirty="0">
                          <a:ln>
                            <a:solidFill>
                              <a:schemeClr val="accent6">
                                <a:lumMod val="50000"/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800" kern="1200" dirty="0">
                          <a:ln>
                            <a:solidFill>
                              <a:schemeClr val="accent6">
                                <a:lumMod val="50000"/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녹색성장을 이루고 싶은 팀이기 때문에 선정하였음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30869899"/>
                  </a:ext>
                </a:extLst>
              </a:tr>
            </a:tbl>
          </a:graphicData>
        </a:graphic>
      </p:graphicFrame>
      <p:graphicFrame>
        <p:nvGraphicFramePr>
          <p:cNvPr id="38" name="표 37">
            <a:extLst>
              <a:ext uri="{FF2B5EF4-FFF2-40B4-BE49-F238E27FC236}">
                <a16:creationId xmlns:a16="http://schemas.microsoft.com/office/drawing/2014/main" id="{14462448-39EA-4C68-96B3-0E848D8491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24806"/>
              </p:ext>
            </p:extLst>
          </p:nvPr>
        </p:nvGraphicFramePr>
        <p:xfrm>
          <a:off x="520701" y="4191000"/>
          <a:ext cx="5914220" cy="21547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737">
                  <a:extLst>
                    <a:ext uri="{9D8B030D-6E8A-4147-A177-3AD203B41FA5}">
                      <a16:colId xmlns:a16="http://schemas.microsoft.com/office/drawing/2014/main" val="481061677"/>
                    </a:ext>
                  </a:extLst>
                </a:gridCol>
                <a:gridCol w="834820">
                  <a:extLst>
                    <a:ext uri="{9D8B030D-6E8A-4147-A177-3AD203B41FA5}">
                      <a16:colId xmlns:a16="http://schemas.microsoft.com/office/drawing/2014/main" val="2561902647"/>
                    </a:ext>
                  </a:extLst>
                </a:gridCol>
                <a:gridCol w="852110">
                  <a:extLst>
                    <a:ext uri="{9D8B030D-6E8A-4147-A177-3AD203B41FA5}">
                      <a16:colId xmlns:a16="http://schemas.microsoft.com/office/drawing/2014/main" val="1164058842"/>
                    </a:ext>
                  </a:extLst>
                </a:gridCol>
                <a:gridCol w="849465">
                  <a:extLst>
                    <a:ext uri="{9D8B030D-6E8A-4147-A177-3AD203B41FA5}">
                      <a16:colId xmlns:a16="http://schemas.microsoft.com/office/drawing/2014/main" val="607825055"/>
                    </a:ext>
                  </a:extLst>
                </a:gridCol>
                <a:gridCol w="886226">
                  <a:extLst>
                    <a:ext uri="{9D8B030D-6E8A-4147-A177-3AD203B41FA5}">
                      <a16:colId xmlns:a16="http://schemas.microsoft.com/office/drawing/2014/main" val="3519495445"/>
                    </a:ext>
                  </a:extLst>
                </a:gridCol>
                <a:gridCol w="846455">
                  <a:extLst>
                    <a:ext uri="{9D8B030D-6E8A-4147-A177-3AD203B41FA5}">
                      <a16:colId xmlns:a16="http://schemas.microsoft.com/office/drawing/2014/main" val="897619242"/>
                    </a:ext>
                  </a:extLst>
                </a:gridCol>
                <a:gridCol w="959407">
                  <a:extLst>
                    <a:ext uri="{9D8B030D-6E8A-4147-A177-3AD203B41FA5}">
                      <a16:colId xmlns:a16="http://schemas.microsoft.com/office/drawing/2014/main" val="1958872899"/>
                    </a:ext>
                  </a:extLst>
                </a:gridCol>
              </a:tblGrid>
              <a:tr h="315686">
                <a:tc gridSpan="7">
                  <a:txBody>
                    <a:bodyPr/>
                    <a:lstStyle/>
                    <a:p>
                      <a:pPr algn="l" latinLnBrk="1"/>
                      <a:endParaRPr lang="ko-KR" altLang="en-US" sz="9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113012906"/>
                  </a:ext>
                </a:extLst>
              </a:tr>
              <a:tr h="282610">
                <a:tc rowSpan="2">
                  <a:txBody>
                    <a:bodyPr/>
                    <a:lstStyle/>
                    <a:p>
                      <a:pPr algn="l" latinLnBrk="1"/>
                      <a:endParaRPr lang="ko-KR" altLang="en-US" sz="8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800" kern="1200" dirty="0">
                          <a:ln>
                            <a:solidFill>
                              <a:schemeClr val="accent6">
                                <a:lumMod val="50000"/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홍길동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1" hangingPunct="1"/>
                      <a:r>
                        <a:rPr lang="en-US" altLang="ko-KR" sz="800" kern="1200" dirty="0">
                          <a:ln>
                            <a:solidFill>
                              <a:schemeClr val="accent6">
                                <a:lumMod val="50000"/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2001.01.01</a:t>
                      </a:r>
                      <a:endParaRPr lang="ko-KR" altLang="en-US" sz="800" kern="12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1" hangingPunct="1"/>
                      <a:r>
                        <a:rPr lang="ko-KR" altLang="en-US" sz="800" kern="1200" dirty="0">
                          <a:ln>
                            <a:solidFill>
                              <a:schemeClr val="accent6">
                                <a:lumMod val="50000"/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남자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8267893"/>
                  </a:ext>
                </a:extLst>
              </a:tr>
              <a:tr h="309866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800" kern="1200" dirty="0">
                          <a:ln>
                            <a:solidFill>
                              <a:schemeClr val="accent6">
                                <a:lumMod val="50000"/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녹색대학교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1" hangingPunct="1"/>
                      <a:endParaRPr lang="ko-KR" altLang="en-US" sz="800" kern="12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210 옴니고딕 040" panose="02020603020101020101" pitchFamily="18" charset="-127"/>
                        <a:ea typeface="210 옴니고딕 040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1" hangingPunct="1"/>
                      <a:r>
                        <a:rPr lang="ko-KR" altLang="en-US" sz="800" kern="1200" dirty="0">
                          <a:ln>
                            <a:solidFill>
                              <a:schemeClr val="accent6">
                                <a:lumMod val="50000"/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경영학과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1" hangingPunct="1"/>
                      <a:endParaRPr lang="ko-KR" altLang="en-US" sz="800" kern="12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210 옴니고딕 040" panose="02020603020101020101" pitchFamily="18" charset="-127"/>
                        <a:ea typeface="210 옴니고딕 040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1" hangingPunct="1"/>
                      <a:r>
                        <a:rPr lang="ko-KR" altLang="en-US" sz="800" kern="1200" dirty="0">
                          <a:ln>
                            <a:solidFill>
                              <a:schemeClr val="accent6">
                                <a:lumMod val="50000"/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영어 회화 담당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0632890"/>
                  </a:ext>
                </a:extLst>
              </a:tr>
              <a:tr h="244373">
                <a:tc rowSpan="2">
                  <a:txBody>
                    <a:bodyPr/>
                    <a:lstStyle/>
                    <a:p>
                      <a:pPr algn="l" latinLnBrk="1"/>
                      <a:endParaRPr lang="ko-KR" altLang="en-US" sz="8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kern="12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1" hangingPunct="1"/>
                      <a:endParaRPr lang="ko-KR" altLang="en-US" sz="800" kern="12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1" hangingPunct="1"/>
                      <a:endParaRPr lang="ko-KR" altLang="en-US" sz="800" kern="12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1472508"/>
                  </a:ext>
                </a:extLst>
              </a:tr>
              <a:tr h="42254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kern="12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1" hangingPunct="1"/>
                      <a:endParaRPr lang="ko-KR" altLang="en-US" sz="800" kern="12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210 옴니고딕 040" panose="02020603020101020101" pitchFamily="18" charset="-127"/>
                        <a:ea typeface="210 옴니고딕 040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1" hangingPunct="1"/>
                      <a:endParaRPr lang="ko-KR" altLang="en-US" sz="800" kern="12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1" hangingPunct="1"/>
                      <a:endParaRPr lang="ko-KR" altLang="en-US" sz="800" kern="12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210 옴니고딕 040" panose="02020603020101020101" pitchFamily="18" charset="-127"/>
                        <a:ea typeface="210 옴니고딕 040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1" hangingPunct="1"/>
                      <a:r>
                        <a:rPr lang="ko-KR" altLang="en-US" sz="800" kern="1200" dirty="0">
                          <a:ln>
                            <a:solidFill>
                              <a:schemeClr val="accent6">
                                <a:lumMod val="50000"/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분위기 메이커 </a:t>
                      </a:r>
                      <a:endParaRPr lang="en-US" altLang="ko-KR" sz="800" kern="12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algn="l" defTabSz="685800" rtl="0" eaLnBrk="1" latinLnBrk="1" hangingPunct="1"/>
                      <a:r>
                        <a:rPr lang="ko-KR" altLang="en-US" sz="800" kern="1200" dirty="0">
                          <a:ln>
                            <a:solidFill>
                              <a:schemeClr val="accent6">
                                <a:lumMod val="50000"/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담당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4782495"/>
                  </a:ext>
                </a:extLst>
              </a:tr>
              <a:tr h="244373">
                <a:tc rowSpan="2">
                  <a:txBody>
                    <a:bodyPr/>
                    <a:lstStyle/>
                    <a:p>
                      <a:pPr algn="l" latinLnBrk="1"/>
                      <a:endParaRPr lang="ko-KR" altLang="en-US" sz="8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kern="12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1" hangingPunct="1"/>
                      <a:endParaRPr lang="ko-KR" altLang="en-US" sz="800" kern="12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1" hangingPunct="1"/>
                      <a:endParaRPr lang="ko-KR" altLang="en-US" sz="800" kern="12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0869899"/>
                  </a:ext>
                </a:extLst>
              </a:tr>
              <a:tr h="309866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kern="12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1" hangingPunct="1"/>
                      <a:endParaRPr lang="ko-KR" altLang="en-US" sz="800" kern="12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210 옴니고딕 040" panose="02020603020101020101" pitchFamily="18" charset="-127"/>
                        <a:ea typeface="210 옴니고딕 040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1" hangingPunct="1"/>
                      <a:endParaRPr lang="ko-KR" altLang="en-US" sz="800" kern="12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1" hangingPunct="1"/>
                      <a:endParaRPr lang="ko-KR" altLang="en-US" sz="800" kern="12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210 옴니고딕 040" panose="02020603020101020101" pitchFamily="18" charset="-127"/>
                        <a:ea typeface="210 옴니고딕 040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1" hangingPunct="1"/>
                      <a:r>
                        <a:rPr lang="ko-KR" altLang="en-US" sz="800" kern="1200" dirty="0">
                          <a:ln>
                            <a:solidFill>
                              <a:schemeClr val="accent6">
                                <a:lumMod val="50000"/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디자인</a:t>
                      </a:r>
                      <a:r>
                        <a:rPr lang="en-US" altLang="ko-KR" sz="800" kern="1200" dirty="0">
                          <a:ln>
                            <a:solidFill>
                              <a:schemeClr val="accent6">
                                <a:lumMod val="50000"/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800" kern="1200" dirty="0">
                          <a:ln>
                            <a:solidFill>
                              <a:schemeClr val="accent6">
                                <a:lumMod val="50000"/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영상 담당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5314987"/>
                  </a:ext>
                </a:extLst>
              </a:tr>
            </a:tbl>
          </a:graphicData>
        </a:graphic>
      </p:graphicFrame>
      <p:graphicFrame>
        <p:nvGraphicFramePr>
          <p:cNvPr id="43" name="표 37">
            <a:extLst>
              <a:ext uri="{FF2B5EF4-FFF2-40B4-BE49-F238E27FC236}">
                <a16:creationId xmlns:a16="http://schemas.microsoft.com/office/drawing/2014/main" id="{B0FF1AA9-CD7C-41A5-AC48-2223853C47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0594490"/>
              </p:ext>
            </p:extLst>
          </p:nvPr>
        </p:nvGraphicFramePr>
        <p:xfrm>
          <a:off x="510166" y="8687109"/>
          <a:ext cx="5924756" cy="588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7459">
                  <a:extLst>
                    <a:ext uri="{9D8B030D-6E8A-4147-A177-3AD203B41FA5}">
                      <a16:colId xmlns:a16="http://schemas.microsoft.com/office/drawing/2014/main" val="481061677"/>
                    </a:ext>
                  </a:extLst>
                </a:gridCol>
                <a:gridCol w="987459">
                  <a:extLst>
                    <a:ext uri="{9D8B030D-6E8A-4147-A177-3AD203B41FA5}">
                      <a16:colId xmlns:a16="http://schemas.microsoft.com/office/drawing/2014/main" val="2962981268"/>
                    </a:ext>
                  </a:extLst>
                </a:gridCol>
                <a:gridCol w="987460">
                  <a:extLst>
                    <a:ext uri="{9D8B030D-6E8A-4147-A177-3AD203B41FA5}">
                      <a16:colId xmlns:a16="http://schemas.microsoft.com/office/drawing/2014/main" val="2376024280"/>
                    </a:ext>
                  </a:extLst>
                </a:gridCol>
                <a:gridCol w="987460">
                  <a:extLst>
                    <a:ext uri="{9D8B030D-6E8A-4147-A177-3AD203B41FA5}">
                      <a16:colId xmlns:a16="http://schemas.microsoft.com/office/drawing/2014/main" val="4147780917"/>
                    </a:ext>
                  </a:extLst>
                </a:gridCol>
                <a:gridCol w="987459">
                  <a:extLst>
                    <a:ext uri="{9D8B030D-6E8A-4147-A177-3AD203B41FA5}">
                      <a16:colId xmlns:a16="http://schemas.microsoft.com/office/drawing/2014/main" val="2238673398"/>
                    </a:ext>
                  </a:extLst>
                </a:gridCol>
                <a:gridCol w="987459">
                  <a:extLst>
                    <a:ext uri="{9D8B030D-6E8A-4147-A177-3AD203B41FA5}">
                      <a16:colId xmlns:a16="http://schemas.microsoft.com/office/drawing/2014/main" val="1672187497"/>
                    </a:ext>
                  </a:extLst>
                </a:gridCol>
              </a:tblGrid>
              <a:tr h="285106">
                <a:tc>
                  <a:txBody>
                    <a:bodyPr/>
                    <a:lstStyle/>
                    <a:p>
                      <a:pPr algn="ctr" latinLnBrk="1"/>
                      <a:endParaRPr lang="ko-KR" altLang="en-US" sz="9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3012906"/>
                  </a:ext>
                </a:extLst>
              </a:tr>
              <a:tr h="303430"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en-US" altLang="ko-KR" sz="800" kern="1200" dirty="0">
                          <a:ln>
                            <a:solidFill>
                              <a:schemeClr val="accent6">
                                <a:lumMod val="50000"/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6</a:t>
                      </a:r>
                      <a:endParaRPr lang="ko-KR" altLang="en-US" sz="800" kern="12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en-US" altLang="ko-KR" sz="800" kern="1200" dirty="0">
                          <a:ln>
                            <a:solidFill>
                              <a:schemeClr val="accent6">
                                <a:lumMod val="50000"/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endParaRPr lang="ko-KR" altLang="en-US" sz="800" kern="12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en-US" altLang="ko-KR" sz="800" kern="1200" dirty="0">
                          <a:ln>
                            <a:solidFill>
                              <a:schemeClr val="accent6">
                                <a:lumMod val="50000"/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endParaRPr lang="ko-KR" altLang="en-US" sz="800" kern="12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en-US" altLang="ko-KR" sz="800" kern="1200" dirty="0">
                          <a:ln>
                            <a:solidFill>
                              <a:schemeClr val="accent6">
                                <a:lumMod val="50000"/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5</a:t>
                      </a:r>
                      <a:endParaRPr lang="ko-KR" altLang="en-US" sz="800" kern="12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en-US" altLang="ko-KR" sz="800" kern="1200" dirty="0">
                          <a:ln>
                            <a:solidFill>
                              <a:schemeClr val="accent6">
                                <a:lumMod val="50000"/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3</a:t>
                      </a:r>
                      <a:endParaRPr lang="ko-KR" altLang="en-US" sz="800" kern="12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en-US" altLang="ko-KR" sz="800" kern="1200" dirty="0">
                          <a:ln>
                            <a:solidFill>
                              <a:schemeClr val="accent6">
                                <a:lumMod val="50000"/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4</a:t>
                      </a:r>
                      <a:endParaRPr lang="ko-KR" altLang="en-US" sz="800" kern="1200" dirty="0">
                        <a:ln>
                          <a:solidFill>
                            <a:schemeClr val="accent6">
                              <a:lumMod val="50000"/>
                              <a:alpha val="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82678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2661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표 7">
            <a:extLst>
              <a:ext uri="{FF2B5EF4-FFF2-40B4-BE49-F238E27FC236}">
                <a16:creationId xmlns:a16="http://schemas.microsoft.com/office/drawing/2014/main" id="{E2E58098-9CD2-4FD9-8194-137C67C797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3963914"/>
              </p:ext>
            </p:extLst>
          </p:nvPr>
        </p:nvGraphicFramePr>
        <p:xfrm>
          <a:off x="512571" y="8474286"/>
          <a:ext cx="5913630" cy="5935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5605">
                  <a:extLst>
                    <a:ext uri="{9D8B030D-6E8A-4147-A177-3AD203B41FA5}">
                      <a16:colId xmlns:a16="http://schemas.microsoft.com/office/drawing/2014/main" val="4135921369"/>
                    </a:ext>
                  </a:extLst>
                </a:gridCol>
                <a:gridCol w="985605">
                  <a:extLst>
                    <a:ext uri="{9D8B030D-6E8A-4147-A177-3AD203B41FA5}">
                      <a16:colId xmlns:a16="http://schemas.microsoft.com/office/drawing/2014/main" val="2581050053"/>
                    </a:ext>
                  </a:extLst>
                </a:gridCol>
                <a:gridCol w="985605">
                  <a:extLst>
                    <a:ext uri="{9D8B030D-6E8A-4147-A177-3AD203B41FA5}">
                      <a16:colId xmlns:a16="http://schemas.microsoft.com/office/drawing/2014/main" val="751999172"/>
                    </a:ext>
                  </a:extLst>
                </a:gridCol>
                <a:gridCol w="985605">
                  <a:extLst>
                    <a:ext uri="{9D8B030D-6E8A-4147-A177-3AD203B41FA5}">
                      <a16:colId xmlns:a16="http://schemas.microsoft.com/office/drawing/2014/main" val="1515233625"/>
                    </a:ext>
                  </a:extLst>
                </a:gridCol>
                <a:gridCol w="985605">
                  <a:extLst>
                    <a:ext uri="{9D8B030D-6E8A-4147-A177-3AD203B41FA5}">
                      <a16:colId xmlns:a16="http://schemas.microsoft.com/office/drawing/2014/main" val="4045282686"/>
                    </a:ext>
                  </a:extLst>
                </a:gridCol>
                <a:gridCol w="985605">
                  <a:extLst>
                    <a:ext uri="{9D8B030D-6E8A-4147-A177-3AD203B41FA5}">
                      <a16:colId xmlns:a16="http://schemas.microsoft.com/office/drawing/2014/main" val="269961492"/>
                    </a:ext>
                  </a:extLst>
                </a:gridCol>
              </a:tblGrid>
              <a:tr h="242576"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5791284"/>
                  </a:ext>
                </a:extLst>
              </a:tr>
              <a:tr h="350938"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상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중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하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상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중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하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상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중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하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상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중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하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상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중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하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프리미어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00" b="0" kern="1200" dirty="0" err="1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에펙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 사용에 능함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675813"/>
                  </a:ext>
                </a:extLst>
              </a:tr>
            </a:tbl>
          </a:graphicData>
        </a:graphic>
      </p:graphicFrame>
      <p:graphicFrame>
        <p:nvGraphicFramePr>
          <p:cNvPr id="2" name="표 2">
            <a:extLst>
              <a:ext uri="{FF2B5EF4-FFF2-40B4-BE49-F238E27FC236}">
                <a16:creationId xmlns:a16="http://schemas.microsoft.com/office/drawing/2014/main" id="{084DD427-11F7-4DFA-AE46-6DA0C7FC30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1379115"/>
              </p:ext>
            </p:extLst>
          </p:nvPr>
        </p:nvGraphicFramePr>
        <p:xfrm>
          <a:off x="512571" y="2731606"/>
          <a:ext cx="5913630" cy="22213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5591">
                  <a:extLst>
                    <a:ext uri="{9D8B030D-6E8A-4147-A177-3AD203B41FA5}">
                      <a16:colId xmlns:a16="http://schemas.microsoft.com/office/drawing/2014/main" val="48975113"/>
                    </a:ext>
                  </a:extLst>
                </a:gridCol>
                <a:gridCol w="1036038">
                  <a:extLst>
                    <a:ext uri="{9D8B030D-6E8A-4147-A177-3AD203B41FA5}">
                      <a16:colId xmlns:a16="http://schemas.microsoft.com/office/drawing/2014/main" val="3103440532"/>
                    </a:ext>
                  </a:extLst>
                </a:gridCol>
                <a:gridCol w="1228207">
                  <a:extLst>
                    <a:ext uri="{9D8B030D-6E8A-4147-A177-3AD203B41FA5}">
                      <a16:colId xmlns:a16="http://schemas.microsoft.com/office/drawing/2014/main" val="342289357"/>
                    </a:ext>
                  </a:extLst>
                </a:gridCol>
                <a:gridCol w="782963">
                  <a:extLst>
                    <a:ext uri="{9D8B030D-6E8A-4147-A177-3AD203B41FA5}">
                      <a16:colId xmlns:a16="http://schemas.microsoft.com/office/drawing/2014/main" val="4122286461"/>
                    </a:ext>
                  </a:extLst>
                </a:gridCol>
                <a:gridCol w="296601">
                  <a:extLst>
                    <a:ext uri="{9D8B030D-6E8A-4147-A177-3AD203B41FA5}">
                      <a16:colId xmlns:a16="http://schemas.microsoft.com/office/drawing/2014/main" val="3610551183"/>
                    </a:ext>
                  </a:extLst>
                </a:gridCol>
                <a:gridCol w="303847">
                  <a:extLst>
                    <a:ext uri="{9D8B030D-6E8A-4147-A177-3AD203B41FA5}">
                      <a16:colId xmlns:a16="http://schemas.microsoft.com/office/drawing/2014/main" val="1988783984"/>
                    </a:ext>
                  </a:extLst>
                </a:gridCol>
                <a:gridCol w="690383">
                  <a:extLst>
                    <a:ext uri="{9D8B030D-6E8A-4147-A177-3AD203B41FA5}">
                      <a16:colId xmlns:a16="http://schemas.microsoft.com/office/drawing/2014/main" val="1908707204"/>
                    </a:ext>
                  </a:extLst>
                </a:gridCol>
              </a:tblGrid>
              <a:tr h="287265">
                <a:tc rowSpan="8"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홍길동</a:t>
                      </a:r>
                      <a:r>
                        <a:rPr lang="en-US" altLang="ko-KR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/Hong </a:t>
                      </a:r>
                      <a:r>
                        <a:rPr lang="en-US" altLang="ko-KR" sz="800" b="0" dirty="0" err="1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gil</a:t>
                      </a:r>
                      <a:r>
                        <a:rPr lang="en-US" altLang="ko-KR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dong</a:t>
                      </a:r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ko-KR" altLang="en-US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남자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749015833"/>
                  </a:ext>
                </a:extLst>
              </a:tr>
              <a:tr h="287265">
                <a:tc vMerge="1"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010-0000-0000</a:t>
                      </a:r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365383420"/>
                  </a:ext>
                </a:extLst>
              </a:tr>
              <a:tr h="287265">
                <a:tc vMerge="1">
                  <a:txBody>
                    <a:bodyPr/>
                    <a:lstStyle/>
                    <a:p>
                      <a:pPr latinLnBrk="1"/>
                      <a:endParaRPr lang="ko-KR" altLang="en-US" sz="800"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전공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부전공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591397441"/>
                  </a:ext>
                </a:extLst>
              </a:tr>
              <a:tr h="309362">
                <a:tc vMerge="1">
                  <a:txBody>
                    <a:bodyPr/>
                    <a:lstStyle/>
                    <a:p>
                      <a:pPr latinLnBrk="1"/>
                      <a:endParaRPr lang="ko-KR" altLang="en-US" sz="800"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영상 담당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학년 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학기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휴학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658543487"/>
                  </a:ext>
                </a:extLst>
              </a:tr>
              <a:tr h="262559">
                <a:tc vMerge="1"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algn="l" latinLnBrk="1"/>
                      <a:r>
                        <a:rPr lang="ko-KR" altLang="en-US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영상 툴을 다루며</a:t>
                      </a:r>
                      <a:r>
                        <a:rPr lang="en-US" altLang="ko-KR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촬영에 능함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573708334"/>
                  </a:ext>
                </a:extLst>
              </a:tr>
              <a:tr h="262559">
                <a:tc vMerge="1"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en-US" altLang="ko-KR" sz="800" b="0" dirty="0" err="1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url</a:t>
                      </a:r>
                      <a:r>
                        <a:rPr lang="en-US" altLang="ko-KR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삽입</a:t>
                      </a:r>
                      <a:r>
                        <a:rPr lang="en-US" altLang="ko-KR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없을 시 공란</a:t>
                      </a:r>
                      <a:r>
                        <a:rPr lang="en-US" altLang="ko-KR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l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1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210 옴니고딕 040" panose="02020603020101020101" pitchFamily="18" charset="-127"/>
                        <a:ea typeface="210 옴니고딕 040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1" hangingPunct="1"/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100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명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8102030"/>
                  </a:ext>
                </a:extLst>
              </a:tr>
              <a:tr h="262559">
                <a:tc vMerge="1"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800" b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(url </a:t>
                      </a:r>
                      <a:r>
                        <a:rPr lang="ko-KR" altLang="en-US" sz="800" b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삽입</a:t>
                      </a:r>
                      <a:r>
                        <a:rPr lang="en-US" altLang="ko-KR" sz="800" b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800" b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없을 시 공란</a:t>
                      </a:r>
                      <a:r>
                        <a:rPr lang="en-US" altLang="ko-KR" sz="800" b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l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1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210 옴니고딕 040" panose="02020603020101020101" pitchFamily="18" charset="-127"/>
                        <a:ea typeface="210 옴니고딕 040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8211535"/>
                  </a:ext>
                </a:extLst>
              </a:tr>
              <a:tr h="262559">
                <a:tc vMerge="1"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en-US" altLang="ko-KR" sz="800" b="0" dirty="0" err="1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url</a:t>
                      </a:r>
                      <a:r>
                        <a:rPr lang="en-US" altLang="ko-KR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삽입</a:t>
                      </a:r>
                      <a:r>
                        <a:rPr lang="en-US" altLang="ko-KR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없을 시 공란</a:t>
                      </a:r>
                      <a:r>
                        <a:rPr lang="en-US" altLang="ko-KR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l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1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210 옴니고딕 040" panose="02020603020101020101" pitchFamily="18" charset="-127"/>
                        <a:ea typeface="210 옴니고딕 040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7749860"/>
                  </a:ext>
                </a:extLst>
              </a:tr>
            </a:tbl>
          </a:graphicData>
        </a:graphic>
      </p:graphicFrame>
      <p:graphicFrame>
        <p:nvGraphicFramePr>
          <p:cNvPr id="4" name="표 4">
            <a:extLst>
              <a:ext uri="{FF2B5EF4-FFF2-40B4-BE49-F238E27FC236}">
                <a16:creationId xmlns:a16="http://schemas.microsoft.com/office/drawing/2014/main" id="{1D160C48-ACC4-4D32-858C-64D34644FB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377475"/>
              </p:ext>
            </p:extLst>
          </p:nvPr>
        </p:nvGraphicFramePr>
        <p:xfrm>
          <a:off x="512571" y="5408925"/>
          <a:ext cx="5913630" cy="11833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2929">
                  <a:extLst>
                    <a:ext uri="{9D8B030D-6E8A-4147-A177-3AD203B41FA5}">
                      <a16:colId xmlns:a16="http://schemas.microsoft.com/office/drawing/2014/main" val="557273526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2321551944"/>
                    </a:ext>
                  </a:extLst>
                </a:gridCol>
                <a:gridCol w="904875">
                  <a:extLst>
                    <a:ext uri="{9D8B030D-6E8A-4147-A177-3AD203B41FA5}">
                      <a16:colId xmlns:a16="http://schemas.microsoft.com/office/drawing/2014/main" val="4086361783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val="4038457685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3993468662"/>
                    </a:ext>
                  </a:extLst>
                </a:gridCol>
                <a:gridCol w="835026">
                  <a:extLst>
                    <a:ext uri="{9D8B030D-6E8A-4147-A177-3AD203B41FA5}">
                      <a16:colId xmlns:a16="http://schemas.microsoft.com/office/drawing/2014/main" val="2037844057"/>
                    </a:ext>
                  </a:extLst>
                </a:gridCol>
              </a:tblGrid>
              <a:tr h="279741"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상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중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하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상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중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하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en-US" altLang="ko-KR" sz="800" b="0" kern="1200" dirty="0" err="1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Opic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/IH</a:t>
                      </a:r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0072643"/>
                  </a:ext>
                </a:extLst>
              </a:tr>
              <a:tr h="448128"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algn="l" defTabSz="685800" rtl="0" eaLnBrk="1" latinLnBrk="1" hangingPunct="1"/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외국인 버디 프로그램에 참여하여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외국인 교환 학생 문화 체험 가이드를 진행함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1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210 옴니고딕 040" panose="02020603020101020101" pitchFamily="18" charset="-127"/>
                        <a:ea typeface="210 옴니고딕 040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1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210 옴니고딕 040" panose="02020603020101020101" pitchFamily="18" charset="-127"/>
                        <a:ea typeface="210 옴니고딕 040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1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210 옴니고딕 040" panose="02020603020101020101" pitchFamily="18" charset="-127"/>
                        <a:ea typeface="210 옴니고딕 040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1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210 옴니고딕 040" panose="02020603020101020101" pitchFamily="18" charset="-127"/>
                        <a:ea typeface="210 옴니고딕 040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4711966"/>
                  </a:ext>
                </a:extLst>
              </a:tr>
              <a:tr h="455494"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algn="l" defTabSz="685800" rtl="0" eaLnBrk="1" latinLnBrk="1" hangingPunct="1"/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*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외국어 종류 필수 기재</a:t>
                      </a:r>
                      <a:endParaRPr lang="en-US" altLang="ko-KR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8562332"/>
                  </a:ext>
                </a:extLst>
              </a:tr>
            </a:tbl>
          </a:graphicData>
        </a:graphic>
      </p:graphicFrame>
      <p:graphicFrame>
        <p:nvGraphicFramePr>
          <p:cNvPr id="9" name="표 4">
            <a:extLst>
              <a:ext uri="{FF2B5EF4-FFF2-40B4-BE49-F238E27FC236}">
                <a16:creationId xmlns:a16="http://schemas.microsoft.com/office/drawing/2014/main" id="{A00E647B-1B21-4F14-B50B-9693C25D21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408560"/>
              </p:ext>
            </p:extLst>
          </p:nvPr>
        </p:nvGraphicFramePr>
        <p:xfrm>
          <a:off x="512571" y="7023174"/>
          <a:ext cx="5913630" cy="10510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6229">
                  <a:extLst>
                    <a:ext uri="{9D8B030D-6E8A-4147-A177-3AD203B41FA5}">
                      <a16:colId xmlns:a16="http://schemas.microsoft.com/office/drawing/2014/main" val="557273526"/>
                    </a:ext>
                  </a:extLst>
                </a:gridCol>
                <a:gridCol w="2188029">
                  <a:extLst>
                    <a:ext uri="{9D8B030D-6E8A-4147-A177-3AD203B41FA5}">
                      <a16:colId xmlns:a16="http://schemas.microsoft.com/office/drawing/2014/main" val="4771930"/>
                    </a:ext>
                  </a:extLst>
                </a:gridCol>
                <a:gridCol w="2409372">
                  <a:extLst>
                    <a:ext uri="{9D8B030D-6E8A-4147-A177-3AD203B41FA5}">
                      <a16:colId xmlns:a16="http://schemas.microsoft.com/office/drawing/2014/main" val="3502278870"/>
                    </a:ext>
                  </a:extLst>
                </a:gridCol>
              </a:tblGrid>
              <a:tr h="230954"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0072643"/>
                  </a:ext>
                </a:extLst>
              </a:tr>
              <a:tr h="309672"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2020.7-2021.8</a:t>
                      </a:r>
                    </a:p>
                    <a:p>
                      <a:pPr marL="0" algn="ctr" defTabSz="685800" rtl="0" eaLnBrk="1" latinLnBrk="1" hangingPunct="1"/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종료 예정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외교부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외교부 서포터즈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팀장을 담당해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그룹 간 소통에 이바지함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4711966"/>
                  </a:ext>
                </a:extLst>
              </a:tr>
              <a:tr h="242413"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2021.2-2021.6</a:t>
                      </a:r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외교부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공모전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ko-KR" altLang="en-US" sz="800" b="0" kern="1200" dirty="0" err="1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피피티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 디자인을 담당함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0941312"/>
                  </a:ext>
                </a:extLst>
              </a:tr>
              <a:tr h="242413"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18083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3851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7">
            <a:extLst>
              <a:ext uri="{FF2B5EF4-FFF2-40B4-BE49-F238E27FC236}">
                <a16:creationId xmlns:a16="http://schemas.microsoft.com/office/drawing/2014/main" id="{7D51292A-5D6D-4644-AA13-47B7F46068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9881594"/>
              </p:ext>
            </p:extLst>
          </p:nvPr>
        </p:nvGraphicFramePr>
        <p:xfrm>
          <a:off x="512571" y="8474286"/>
          <a:ext cx="5913630" cy="5935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5605">
                  <a:extLst>
                    <a:ext uri="{9D8B030D-6E8A-4147-A177-3AD203B41FA5}">
                      <a16:colId xmlns:a16="http://schemas.microsoft.com/office/drawing/2014/main" val="4135921369"/>
                    </a:ext>
                  </a:extLst>
                </a:gridCol>
                <a:gridCol w="985605">
                  <a:extLst>
                    <a:ext uri="{9D8B030D-6E8A-4147-A177-3AD203B41FA5}">
                      <a16:colId xmlns:a16="http://schemas.microsoft.com/office/drawing/2014/main" val="2581050053"/>
                    </a:ext>
                  </a:extLst>
                </a:gridCol>
                <a:gridCol w="985605">
                  <a:extLst>
                    <a:ext uri="{9D8B030D-6E8A-4147-A177-3AD203B41FA5}">
                      <a16:colId xmlns:a16="http://schemas.microsoft.com/office/drawing/2014/main" val="751999172"/>
                    </a:ext>
                  </a:extLst>
                </a:gridCol>
                <a:gridCol w="985605">
                  <a:extLst>
                    <a:ext uri="{9D8B030D-6E8A-4147-A177-3AD203B41FA5}">
                      <a16:colId xmlns:a16="http://schemas.microsoft.com/office/drawing/2014/main" val="1515233625"/>
                    </a:ext>
                  </a:extLst>
                </a:gridCol>
                <a:gridCol w="985605">
                  <a:extLst>
                    <a:ext uri="{9D8B030D-6E8A-4147-A177-3AD203B41FA5}">
                      <a16:colId xmlns:a16="http://schemas.microsoft.com/office/drawing/2014/main" val="4045282686"/>
                    </a:ext>
                  </a:extLst>
                </a:gridCol>
                <a:gridCol w="985605">
                  <a:extLst>
                    <a:ext uri="{9D8B030D-6E8A-4147-A177-3AD203B41FA5}">
                      <a16:colId xmlns:a16="http://schemas.microsoft.com/office/drawing/2014/main" val="269961492"/>
                    </a:ext>
                  </a:extLst>
                </a:gridCol>
              </a:tblGrid>
              <a:tr h="242576"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5791284"/>
                  </a:ext>
                </a:extLst>
              </a:tr>
              <a:tr h="350938"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상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중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하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상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중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하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상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중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하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상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중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하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상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중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하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프리미어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00" b="0" kern="1200" dirty="0" err="1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에펙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 사용에 능함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675813"/>
                  </a:ext>
                </a:extLst>
              </a:tr>
            </a:tbl>
          </a:graphicData>
        </a:graphic>
      </p:graphicFrame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9CEB5DC2-3BE5-4179-A107-574DBE9C2F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5521213"/>
              </p:ext>
            </p:extLst>
          </p:nvPr>
        </p:nvGraphicFramePr>
        <p:xfrm>
          <a:off x="512571" y="2731606"/>
          <a:ext cx="5913630" cy="22213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5591">
                  <a:extLst>
                    <a:ext uri="{9D8B030D-6E8A-4147-A177-3AD203B41FA5}">
                      <a16:colId xmlns:a16="http://schemas.microsoft.com/office/drawing/2014/main" val="48975113"/>
                    </a:ext>
                  </a:extLst>
                </a:gridCol>
                <a:gridCol w="1036038">
                  <a:extLst>
                    <a:ext uri="{9D8B030D-6E8A-4147-A177-3AD203B41FA5}">
                      <a16:colId xmlns:a16="http://schemas.microsoft.com/office/drawing/2014/main" val="3103440532"/>
                    </a:ext>
                  </a:extLst>
                </a:gridCol>
                <a:gridCol w="1228207">
                  <a:extLst>
                    <a:ext uri="{9D8B030D-6E8A-4147-A177-3AD203B41FA5}">
                      <a16:colId xmlns:a16="http://schemas.microsoft.com/office/drawing/2014/main" val="342289357"/>
                    </a:ext>
                  </a:extLst>
                </a:gridCol>
                <a:gridCol w="782963">
                  <a:extLst>
                    <a:ext uri="{9D8B030D-6E8A-4147-A177-3AD203B41FA5}">
                      <a16:colId xmlns:a16="http://schemas.microsoft.com/office/drawing/2014/main" val="4122286461"/>
                    </a:ext>
                  </a:extLst>
                </a:gridCol>
                <a:gridCol w="296601">
                  <a:extLst>
                    <a:ext uri="{9D8B030D-6E8A-4147-A177-3AD203B41FA5}">
                      <a16:colId xmlns:a16="http://schemas.microsoft.com/office/drawing/2014/main" val="3610551183"/>
                    </a:ext>
                  </a:extLst>
                </a:gridCol>
                <a:gridCol w="303847">
                  <a:extLst>
                    <a:ext uri="{9D8B030D-6E8A-4147-A177-3AD203B41FA5}">
                      <a16:colId xmlns:a16="http://schemas.microsoft.com/office/drawing/2014/main" val="1988783984"/>
                    </a:ext>
                  </a:extLst>
                </a:gridCol>
                <a:gridCol w="690383">
                  <a:extLst>
                    <a:ext uri="{9D8B030D-6E8A-4147-A177-3AD203B41FA5}">
                      <a16:colId xmlns:a16="http://schemas.microsoft.com/office/drawing/2014/main" val="1908707204"/>
                    </a:ext>
                  </a:extLst>
                </a:gridCol>
              </a:tblGrid>
              <a:tr h="287265">
                <a:tc rowSpan="8"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홍길동</a:t>
                      </a:r>
                      <a:r>
                        <a:rPr lang="en-US" altLang="ko-KR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/Hong </a:t>
                      </a:r>
                      <a:r>
                        <a:rPr lang="en-US" altLang="ko-KR" sz="800" b="0" dirty="0" err="1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gil</a:t>
                      </a:r>
                      <a:r>
                        <a:rPr lang="en-US" altLang="ko-KR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dong</a:t>
                      </a:r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ko-KR" altLang="en-US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남자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749015833"/>
                  </a:ext>
                </a:extLst>
              </a:tr>
              <a:tr h="287265">
                <a:tc vMerge="1"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010-0000-0000</a:t>
                      </a:r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365383420"/>
                  </a:ext>
                </a:extLst>
              </a:tr>
              <a:tr h="287265">
                <a:tc vMerge="1">
                  <a:txBody>
                    <a:bodyPr/>
                    <a:lstStyle/>
                    <a:p>
                      <a:pPr latinLnBrk="1"/>
                      <a:endParaRPr lang="ko-KR" altLang="en-US" sz="800"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전공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부전공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591397441"/>
                  </a:ext>
                </a:extLst>
              </a:tr>
              <a:tr h="309362">
                <a:tc vMerge="1">
                  <a:txBody>
                    <a:bodyPr/>
                    <a:lstStyle/>
                    <a:p>
                      <a:pPr latinLnBrk="1"/>
                      <a:endParaRPr lang="ko-KR" altLang="en-US" sz="800"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영상 담당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학년 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학기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휴학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658543487"/>
                  </a:ext>
                </a:extLst>
              </a:tr>
              <a:tr h="262559">
                <a:tc vMerge="1"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algn="l" latinLnBrk="1"/>
                      <a:r>
                        <a:rPr lang="ko-KR" altLang="en-US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영상 툴을 다루며</a:t>
                      </a:r>
                      <a:r>
                        <a:rPr lang="en-US" altLang="ko-KR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촬영에 능함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573708334"/>
                  </a:ext>
                </a:extLst>
              </a:tr>
              <a:tr h="262559">
                <a:tc vMerge="1"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en-US" altLang="ko-KR" sz="800" b="0" dirty="0" err="1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url</a:t>
                      </a:r>
                      <a:r>
                        <a:rPr lang="en-US" altLang="ko-KR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삽입</a:t>
                      </a:r>
                      <a:r>
                        <a:rPr lang="en-US" altLang="ko-KR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없을 시 공란</a:t>
                      </a:r>
                      <a:r>
                        <a:rPr lang="en-US" altLang="ko-KR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l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1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210 옴니고딕 040" panose="02020603020101020101" pitchFamily="18" charset="-127"/>
                        <a:ea typeface="210 옴니고딕 040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1" hangingPunct="1"/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100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명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8102030"/>
                  </a:ext>
                </a:extLst>
              </a:tr>
              <a:tr h="262559">
                <a:tc vMerge="1"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800" b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(url </a:t>
                      </a:r>
                      <a:r>
                        <a:rPr lang="ko-KR" altLang="en-US" sz="800" b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삽입</a:t>
                      </a:r>
                      <a:r>
                        <a:rPr lang="en-US" altLang="ko-KR" sz="800" b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800" b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없을 시 공란</a:t>
                      </a:r>
                      <a:r>
                        <a:rPr lang="en-US" altLang="ko-KR" sz="800" b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l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1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210 옴니고딕 040" panose="02020603020101020101" pitchFamily="18" charset="-127"/>
                        <a:ea typeface="210 옴니고딕 040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8211535"/>
                  </a:ext>
                </a:extLst>
              </a:tr>
              <a:tr h="262559">
                <a:tc vMerge="1"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en-US" altLang="ko-KR" sz="800" b="0" dirty="0" err="1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url</a:t>
                      </a:r>
                      <a:r>
                        <a:rPr lang="en-US" altLang="ko-KR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삽입</a:t>
                      </a:r>
                      <a:r>
                        <a:rPr lang="en-US" altLang="ko-KR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없을 시 공란</a:t>
                      </a:r>
                      <a:r>
                        <a:rPr lang="en-US" altLang="ko-KR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l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1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210 옴니고딕 040" panose="02020603020101020101" pitchFamily="18" charset="-127"/>
                        <a:ea typeface="210 옴니고딕 040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7749860"/>
                  </a:ext>
                </a:extLst>
              </a:tr>
            </a:tbl>
          </a:graphicData>
        </a:graphic>
      </p:graphicFrame>
      <p:graphicFrame>
        <p:nvGraphicFramePr>
          <p:cNvPr id="4" name="표 4">
            <a:extLst>
              <a:ext uri="{FF2B5EF4-FFF2-40B4-BE49-F238E27FC236}">
                <a16:creationId xmlns:a16="http://schemas.microsoft.com/office/drawing/2014/main" id="{E06E6852-0899-428F-9F48-E48A03EAA0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3441813"/>
              </p:ext>
            </p:extLst>
          </p:nvPr>
        </p:nvGraphicFramePr>
        <p:xfrm>
          <a:off x="512571" y="5408925"/>
          <a:ext cx="5913630" cy="11833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2929">
                  <a:extLst>
                    <a:ext uri="{9D8B030D-6E8A-4147-A177-3AD203B41FA5}">
                      <a16:colId xmlns:a16="http://schemas.microsoft.com/office/drawing/2014/main" val="557273526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2321551944"/>
                    </a:ext>
                  </a:extLst>
                </a:gridCol>
                <a:gridCol w="904875">
                  <a:extLst>
                    <a:ext uri="{9D8B030D-6E8A-4147-A177-3AD203B41FA5}">
                      <a16:colId xmlns:a16="http://schemas.microsoft.com/office/drawing/2014/main" val="4086361783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val="4038457685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3993468662"/>
                    </a:ext>
                  </a:extLst>
                </a:gridCol>
                <a:gridCol w="835026">
                  <a:extLst>
                    <a:ext uri="{9D8B030D-6E8A-4147-A177-3AD203B41FA5}">
                      <a16:colId xmlns:a16="http://schemas.microsoft.com/office/drawing/2014/main" val="2037844057"/>
                    </a:ext>
                  </a:extLst>
                </a:gridCol>
              </a:tblGrid>
              <a:tr h="279741"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상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중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하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상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중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하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en-US" altLang="ko-KR" sz="800" b="0" kern="1200" dirty="0" err="1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Opic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/IH</a:t>
                      </a:r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0072643"/>
                  </a:ext>
                </a:extLst>
              </a:tr>
              <a:tr h="448128"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algn="l" defTabSz="685800" rtl="0" eaLnBrk="1" latinLnBrk="1" hangingPunct="1"/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외국인 버디 프로그램에 참여하여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외국인 교환 학생 문화 체험 가이드를 진행함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1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210 옴니고딕 040" panose="02020603020101020101" pitchFamily="18" charset="-127"/>
                        <a:ea typeface="210 옴니고딕 040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1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210 옴니고딕 040" panose="02020603020101020101" pitchFamily="18" charset="-127"/>
                        <a:ea typeface="210 옴니고딕 040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1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210 옴니고딕 040" panose="02020603020101020101" pitchFamily="18" charset="-127"/>
                        <a:ea typeface="210 옴니고딕 040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1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210 옴니고딕 040" panose="02020603020101020101" pitchFamily="18" charset="-127"/>
                        <a:ea typeface="210 옴니고딕 040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4711966"/>
                  </a:ext>
                </a:extLst>
              </a:tr>
              <a:tr h="455494"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algn="l" defTabSz="685800" rtl="0" eaLnBrk="1" latinLnBrk="1" hangingPunct="1"/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*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외국어 종류 필수 기재</a:t>
                      </a:r>
                      <a:endParaRPr lang="en-US" altLang="ko-KR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8562332"/>
                  </a:ext>
                </a:extLst>
              </a:tr>
            </a:tbl>
          </a:graphicData>
        </a:graphic>
      </p:graphicFrame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DC374681-23D2-4823-832D-E179481C84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3534834"/>
              </p:ext>
            </p:extLst>
          </p:nvPr>
        </p:nvGraphicFramePr>
        <p:xfrm>
          <a:off x="512571" y="7023174"/>
          <a:ext cx="5913630" cy="10510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6229">
                  <a:extLst>
                    <a:ext uri="{9D8B030D-6E8A-4147-A177-3AD203B41FA5}">
                      <a16:colId xmlns:a16="http://schemas.microsoft.com/office/drawing/2014/main" val="557273526"/>
                    </a:ext>
                  </a:extLst>
                </a:gridCol>
                <a:gridCol w="2188029">
                  <a:extLst>
                    <a:ext uri="{9D8B030D-6E8A-4147-A177-3AD203B41FA5}">
                      <a16:colId xmlns:a16="http://schemas.microsoft.com/office/drawing/2014/main" val="4771930"/>
                    </a:ext>
                  </a:extLst>
                </a:gridCol>
                <a:gridCol w="2409372">
                  <a:extLst>
                    <a:ext uri="{9D8B030D-6E8A-4147-A177-3AD203B41FA5}">
                      <a16:colId xmlns:a16="http://schemas.microsoft.com/office/drawing/2014/main" val="3502278870"/>
                    </a:ext>
                  </a:extLst>
                </a:gridCol>
              </a:tblGrid>
              <a:tr h="230954"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0072643"/>
                  </a:ext>
                </a:extLst>
              </a:tr>
              <a:tr h="309672"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2020.7-2021.8</a:t>
                      </a:r>
                    </a:p>
                    <a:p>
                      <a:pPr marL="0" algn="ctr" defTabSz="685800" rtl="0" eaLnBrk="1" latinLnBrk="1" hangingPunct="1"/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종료 예정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외교부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외교부 서포터즈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팀장을 담당해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그룹 간 소통에 이바지함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4711966"/>
                  </a:ext>
                </a:extLst>
              </a:tr>
              <a:tr h="242413"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2021.2-2021.6</a:t>
                      </a:r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외교부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공모전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ko-KR" altLang="en-US" sz="800" b="0" kern="1200" dirty="0" err="1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피피티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 디자인을 담당함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0941312"/>
                  </a:ext>
                </a:extLst>
              </a:tr>
              <a:tr h="242413"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18083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4161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표 7">
            <a:extLst>
              <a:ext uri="{FF2B5EF4-FFF2-40B4-BE49-F238E27FC236}">
                <a16:creationId xmlns:a16="http://schemas.microsoft.com/office/drawing/2014/main" id="{C4A6EDD4-6A9A-4233-B69E-27DCD43172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9881594"/>
              </p:ext>
            </p:extLst>
          </p:nvPr>
        </p:nvGraphicFramePr>
        <p:xfrm>
          <a:off x="512571" y="8474286"/>
          <a:ext cx="5913630" cy="5935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5605">
                  <a:extLst>
                    <a:ext uri="{9D8B030D-6E8A-4147-A177-3AD203B41FA5}">
                      <a16:colId xmlns:a16="http://schemas.microsoft.com/office/drawing/2014/main" val="4135921369"/>
                    </a:ext>
                  </a:extLst>
                </a:gridCol>
                <a:gridCol w="985605">
                  <a:extLst>
                    <a:ext uri="{9D8B030D-6E8A-4147-A177-3AD203B41FA5}">
                      <a16:colId xmlns:a16="http://schemas.microsoft.com/office/drawing/2014/main" val="2581050053"/>
                    </a:ext>
                  </a:extLst>
                </a:gridCol>
                <a:gridCol w="985605">
                  <a:extLst>
                    <a:ext uri="{9D8B030D-6E8A-4147-A177-3AD203B41FA5}">
                      <a16:colId xmlns:a16="http://schemas.microsoft.com/office/drawing/2014/main" val="751999172"/>
                    </a:ext>
                  </a:extLst>
                </a:gridCol>
                <a:gridCol w="985605">
                  <a:extLst>
                    <a:ext uri="{9D8B030D-6E8A-4147-A177-3AD203B41FA5}">
                      <a16:colId xmlns:a16="http://schemas.microsoft.com/office/drawing/2014/main" val="1515233625"/>
                    </a:ext>
                  </a:extLst>
                </a:gridCol>
                <a:gridCol w="985605">
                  <a:extLst>
                    <a:ext uri="{9D8B030D-6E8A-4147-A177-3AD203B41FA5}">
                      <a16:colId xmlns:a16="http://schemas.microsoft.com/office/drawing/2014/main" val="4045282686"/>
                    </a:ext>
                  </a:extLst>
                </a:gridCol>
                <a:gridCol w="985605">
                  <a:extLst>
                    <a:ext uri="{9D8B030D-6E8A-4147-A177-3AD203B41FA5}">
                      <a16:colId xmlns:a16="http://schemas.microsoft.com/office/drawing/2014/main" val="269961492"/>
                    </a:ext>
                  </a:extLst>
                </a:gridCol>
              </a:tblGrid>
              <a:tr h="242576"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5791284"/>
                  </a:ext>
                </a:extLst>
              </a:tr>
              <a:tr h="350938"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상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중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하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상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중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하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상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중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하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상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중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하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상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중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하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프리미어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00" b="0" kern="1200" dirty="0" err="1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에펙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 사용에 능함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675813"/>
                  </a:ext>
                </a:extLst>
              </a:tr>
            </a:tbl>
          </a:graphicData>
        </a:graphic>
      </p:graphicFrame>
      <p:graphicFrame>
        <p:nvGraphicFramePr>
          <p:cNvPr id="12" name="표 2">
            <a:extLst>
              <a:ext uri="{FF2B5EF4-FFF2-40B4-BE49-F238E27FC236}">
                <a16:creationId xmlns:a16="http://schemas.microsoft.com/office/drawing/2014/main" id="{9E5AAF75-D3CF-4658-B222-DE46BE2661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5521213"/>
              </p:ext>
            </p:extLst>
          </p:nvPr>
        </p:nvGraphicFramePr>
        <p:xfrm>
          <a:off x="512571" y="2731606"/>
          <a:ext cx="5913630" cy="22213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5591">
                  <a:extLst>
                    <a:ext uri="{9D8B030D-6E8A-4147-A177-3AD203B41FA5}">
                      <a16:colId xmlns:a16="http://schemas.microsoft.com/office/drawing/2014/main" val="48975113"/>
                    </a:ext>
                  </a:extLst>
                </a:gridCol>
                <a:gridCol w="1036038">
                  <a:extLst>
                    <a:ext uri="{9D8B030D-6E8A-4147-A177-3AD203B41FA5}">
                      <a16:colId xmlns:a16="http://schemas.microsoft.com/office/drawing/2014/main" val="3103440532"/>
                    </a:ext>
                  </a:extLst>
                </a:gridCol>
                <a:gridCol w="1228207">
                  <a:extLst>
                    <a:ext uri="{9D8B030D-6E8A-4147-A177-3AD203B41FA5}">
                      <a16:colId xmlns:a16="http://schemas.microsoft.com/office/drawing/2014/main" val="342289357"/>
                    </a:ext>
                  </a:extLst>
                </a:gridCol>
                <a:gridCol w="782963">
                  <a:extLst>
                    <a:ext uri="{9D8B030D-6E8A-4147-A177-3AD203B41FA5}">
                      <a16:colId xmlns:a16="http://schemas.microsoft.com/office/drawing/2014/main" val="4122286461"/>
                    </a:ext>
                  </a:extLst>
                </a:gridCol>
                <a:gridCol w="296601">
                  <a:extLst>
                    <a:ext uri="{9D8B030D-6E8A-4147-A177-3AD203B41FA5}">
                      <a16:colId xmlns:a16="http://schemas.microsoft.com/office/drawing/2014/main" val="3610551183"/>
                    </a:ext>
                  </a:extLst>
                </a:gridCol>
                <a:gridCol w="303847">
                  <a:extLst>
                    <a:ext uri="{9D8B030D-6E8A-4147-A177-3AD203B41FA5}">
                      <a16:colId xmlns:a16="http://schemas.microsoft.com/office/drawing/2014/main" val="1988783984"/>
                    </a:ext>
                  </a:extLst>
                </a:gridCol>
                <a:gridCol w="690383">
                  <a:extLst>
                    <a:ext uri="{9D8B030D-6E8A-4147-A177-3AD203B41FA5}">
                      <a16:colId xmlns:a16="http://schemas.microsoft.com/office/drawing/2014/main" val="1908707204"/>
                    </a:ext>
                  </a:extLst>
                </a:gridCol>
              </a:tblGrid>
              <a:tr h="287265">
                <a:tc rowSpan="8"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홍길동</a:t>
                      </a:r>
                      <a:r>
                        <a:rPr lang="en-US" altLang="ko-KR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/Hong </a:t>
                      </a:r>
                      <a:r>
                        <a:rPr lang="en-US" altLang="ko-KR" sz="800" b="0" dirty="0" err="1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gil</a:t>
                      </a:r>
                      <a:r>
                        <a:rPr lang="en-US" altLang="ko-KR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dong</a:t>
                      </a:r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ko-KR" altLang="en-US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남자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749015833"/>
                  </a:ext>
                </a:extLst>
              </a:tr>
              <a:tr h="287265">
                <a:tc vMerge="1"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010-0000-0000</a:t>
                      </a:r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365383420"/>
                  </a:ext>
                </a:extLst>
              </a:tr>
              <a:tr h="287265">
                <a:tc vMerge="1">
                  <a:txBody>
                    <a:bodyPr/>
                    <a:lstStyle/>
                    <a:p>
                      <a:pPr latinLnBrk="1"/>
                      <a:endParaRPr lang="ko-KR" altLang="en-US" sz="800"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전공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부전공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591397441"/>
                  </a:ext>
                </a:extLst>
              </a:tr>
              <a:tr h="309362">
                <a:tc vMerge="1">
                  <a:txBody>
                    <a:bodyPr/>
                    <a:lstStyle/>
                    <a:p>
                      <a:pPr latinLnBrk="1"/>
                      <a:endParaRPr lang="ko-KR" altLang="en-US" sz="800"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영상 담당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학년 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학기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휴학</a:t>
                      </a:r>
                      <a:r>
                        <a:rPr lang="en-US" altLang="ko-KR" sz="8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658543487"/>
                  </a:ext>
                </a:extLst>
              </a:tr>
              <a:tr h="262559">
                <a:tc vMerge="1"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algn="l" latinLnBrk="1"/>
                      <a:r>
                        <a:rPr lang="ko-KR" altLang="en-US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영상 툴을 다루며</a:t>
                      </a:r>
                      <a:r>
                        <a:rPr lang="en-US" altLang="ko-KR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촬영에 능함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573708334"/>
                  </a:ext>
                </a:extLst>
              </a:tr>
              <a:tr h="262559">
                <a:tc vMerge="1"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en-US" altLang="ko-KR" sz="800" b="0" dirty="0" err="1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url</a:t>
                      </a:r>
                      <a:r>
                        <a:rPr lang="en-US" altLang="ko-KR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삽입</a:t>
                      </a:r>
                      <a:r>
                        <a:rPr lang="en-US" altLang="ko-KR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없을 시 공란</a:t>
                      </a:r>
                      <a:r>
                        <a:rPr lang="en-US" altLang="ko-KR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l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1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210 옴니고딕 040" panose="02020603020101020101" pitchFamily="18" charset="-127"/>
                        <a:ea typeface="210 옴니고딕 040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1" hangingPunct="1"/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100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명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8102030"/>
                  </a:ext>
                </a:extLst>
              </a:tr>
              <a:tr h="262559">
                <a:tc vMerge="1"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800" b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(url </a:t>
                      </a:r>
                      <a:r>
                        <a:rPr lang="ko-KR" altLang="en-US" sz="800" b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삽입</a:t>
                      </a:r>
                      <a:r>
                        <a:rPr lang="en-US" altLang="ko-KR" sz="800" b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800" b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없을 시 공란</a:t>
                      </a:r>
                      <a:r>
                        <a:rPr lang="en-US" altLang="ko-KR" sz="800" b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l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1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210 옴니고딕 040" panose="02020603020101020101" pitchFamily="18" charset="-127"/>
                        <a:ea typeface="210 옴니고딕 040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8211535"/>
                  </a:ext>
                </a:extLst>
              </a:tr>
              <a:tr h="262559">
                <a:tc vMerge="1"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en-US" altLang="ko-KR" sz="800" b="0" dirty="0" err="1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url</a:t>
                      </a:r>
                      <a:r>
                        <a:rPr lang="en-US" altLang="ko-KR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삽입</a:t>
                      </a:r>
                      <a:r>
                        <a:rPr lang="en-US" altLang="ko-KR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없을 시 공란</a:t>
                      </a:r>
                      <a:r>
                        <a:rPr lang="en-US" altLang="ko-KR" sz="800" b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800" b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210 옴니고딕 040" panose="02020603020101020101" pitchFamily="18" charset="-127"/>
                        <a:ea typeface="210 옴니고딕 040" panose="02020603020101020101" pitchFamily="18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l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1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210 옴니고딕 040" panose="02020603020101020101" pitchFamily="18" charset="-127"/>
                        <a:ea typeface="210 옴니고딕 040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7749860"/>
                  </a:ext>
                </a:extLst>
              </a:tr>
            </a:tbl>
          </a:graphicData>
        </a:graphic>
      </p:graphicFrame>
      <p:graphicFrame>
        <p:nvGraphicFramePr>
          <p:cNvPr id="20" name="표 4">
            <a:extLst>
              <a:ext uri="{FF2B5EF4-FFF2-40B4-BE49-F238E27FC236}">
                <a16:creationId xmlns:a16="http://schemas.microsoft.com/office/drawing/2014/main" id="{B2AC34E5-1713-4E99-9717-D1A6BCCA57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3441813"/>
              </p:ext>
            </p:extLst>
          </p:nvPr>
        </p:nvGraphicFramePr>
        <p:xfrm>
          <a:off x="512571" y="5408925"/>
          <a:ext cx="5913630" cy="11833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2929">
                  <a:extLst>
                    <a:ext uri="{9D8B030D-6E8A-4147-A177-3AD203B41FA5}">
                      <a16:colId xmlns:a16="http://schemas.microsoft.com/office/drawing/2014/main" val="557273526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2321551944"/>
                    </a:ext>
                  </a:extLst>
                </a:gridCol>
                <a:gridCol w="904875">
                  <a:extLst>
                    <a:ext uri="{9D8B030D-6E8A-4147-A177-3AD203B41FA5}">
                      <a16:colId xmlns:a16="http://schemas.microsoft.com/office/drawing/2014/main" val="4086361783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val="4038457685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3993468662"/>
                    </a:ext>
                  </a:extLst>
                </a:gridCol>
                <a:gridCol w="835026">
                  <a:extLst>
                    <a:ext uri="{9D8B030D-6E8A-4147-A177-3AD203B41FA5}">
                      <a16:colId xmlns:a16="http://schemas.microsoft.com/office/drawing/2014/main" val="2037844057"/>
                    </a:ext>
                  </a:extLst>
                </a:gridCol>
              </a:tblGrid>
              <a:tr h="279741"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상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중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하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상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중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하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en-US" altLang="ko-KR" sz="800" b="0" kern="1200" dirty="0" err="1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Opic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/IH</a:t>
                      </a:r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0072643"/>
                  </a:ext>
                </a:extLst>
              </a:tr>
              <a:tr h="448128"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algn="l" defTabSz="685800" rtl="0" eaLnBrk="1" latinLnBrk="1" hangingPunct="1"/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외국인 버디 프로그램에 참여하여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외국인 교환 학생 문화 체험 가이드를 진행함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1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210 옴니고딕 040" panose="02020603020101020101" pitchFamily="18" charset="-127"/>
                        <a:ea typeface="210 옴니고딕 040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1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210 옴니고딕 040" panose="02020603020101020101" pitchFamily="18" charset="-127"/>
                        <a:ea typeface="210 옴니고딕 040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1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210 옴니고딕 040" panose="02020603020101020101" pitchFamily="18" charset="-127"/>
                        <a:ea typeface="210 옴니고딕 040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1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210 옴니고딕 040" panose="02020603020101020101" pitchFamily="18" charset="-127"/>
                        <a:ea typeface="210 옴니고딕 040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4711966"/>
                  </a:ext>
                </a:extLst>
              </a:tr>
              <a:tr h="455494"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algn="l" defTabSz="685800" rtl="0" eaLnBrk="1" latinLnBrk="1" hangingPunct="1"/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*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외국어 종류 필수 기재</a:t>
                      </a:r>
                      <a:endParaRPr lang="en-US" altLang="ko-KR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8562332"/>
                  </a:ext>
                </a:extLst>
              </a:tr>
            </a:tbl>
          </a:graphicData>
        </a:graphic>
      </p:graphicFrame>
      <p:graphicFrame>
        <p:nvGraphicFramePr>
          <p:cNvPr id="21" name="표 4">
            <a:extLst>
              <a:ext uri="{FF2B5EF4-FFF2-40B4-BE49-F238E27FC236}">
                <a16:creationId xmlns:a16="http://schemas.microsoft.com/office/drawing/2014/main" id="{B0E31401-2DDA-4EB6-A6F3-D558570928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3534834"/>
              </p:ext>
            </p:extLst>
          </p:nvPr>
        </p:nvGraphicFramePr>
        <p:xfrm>
          <a:off x="512571" y="7023174"/>
          <a:ext cx="5913630" cy="10510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6229">
                  <a:extLst>
                    <a:ext uri="{9D8B030D-6E8A-4147-A177-3AD203B41FA5}">
                      <a16:colId xmlns:a16="http://schemas.microsoft.com/office/drawing/2014/main" val="557273526"/>
                    </a:ext>
                  </a:extLst>
                </a:gridCol>
                <a:gridCol w="2188029">
                  <a:extLst>
                    <a:ext uri="{9D8B030D-6E8A-4147-A177-3AD203B41FA5}">
                      <a16:colId xmlns:a16="http://schemas.microsoft.com/office/drawing/2014/main" val="4771930"/>
                    </a:ext>
                  </a:extLst>
                </a:gridCol>
                <a:gridCol w="2409372">
                  <a:extLst>
                    <a:ext uri="{9D8B030D-6E8A-4147-A177-3AD203B41FA5}">
                      <a16:colId xmlns:a16="http://schemas.microsoft.com/office/drawing/2014/main" val="3502278870"/>
                    </a:ext>
                  </a:extLst>
                </a:gridCol>
              </a:tblGrid>
              <a:tr h="230954"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0072643"/>
                  </a:ext>
                </a:extLst>
              </a:tr>
              <a:tr h="309672"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2020.7-2021.8</a:t>
                      </a:r>
                    </a:p>
                    <a:p>
                      <a:pPr marL="0" algn="ctr" defTabSz="685800" rtl="0" eaLnBrk="1" latinLnBrk="1" hangingPunct="1"/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종료 예정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외교부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외교부 서포터즈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팀장을 담당해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그룹 간 소통에 이바지함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4711966"/>
                  </a:ext>
                </a:extLst>
              </a:tr>
              <a:tr h="242413"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2021.2-2021.6</a:t>
                      </a:r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외교부</a:t>
                      </a:r>
                      <a:r>
                        <a:rPr lang="en-US" altLang="ko-KR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공모전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ko-KR" altLang="en-US" sz="800" b="0" kern="1200" dirty="0" err="1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피피티</a:t>
                      </a:r>
                      <a:r>
                        <a:rPr lang="ko-KR" altLang="en-US" sz="800" b="0" kern="12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 디자인을 담당함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0941312"/>
                  </a:ext>
                </a:extLst>
              </a:tr>
              <a:tr h="242413"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endParaRPr lang="ko-KR" altLang="en-US" sz="800" b="0" kern="12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18083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90660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345D785-E9B2-4AEB-9303-2FAEF93D1F14}"/>
              </a:ext>
            </a:extLst>
          </p:cNvPr>
          <p:cNvSpPr txBox="1"/>
          <p:nvPr/>
        </p:nvSpPr>
        <p:spPr>
          <a:xfrm>
            <a:off x="469414" y="3316631"/>
            <a:ext cx="6095231" cy="253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>
                <a:latin typeface="+mn-ea"/>
              </a:rPr>
              <a:t>공백포함 </a:t>
            </a:r>
            <a:r>
              <a:rPr lang="en-US" altLang="ko-KR" sz="800" dirty="0">
                <a:latin typeface="+mn-ea"/>
              </a:rPr>
              <a:t>500</a:t>
            </a:r>
            <a:r>
              <a:rPr lang="ko-KR" altLang="en-US" sz="800" dirty="0" err="1">
                <a:latin typeface="+mn-ea"/>
              </a:rPr>
              <a:t>자이내로</a:t>
            </a:r>
            <a:r>
              <a:rPr lang="ko-KR" altLang="en-US" sz="800" dirty="0">
                <a:latin typeface="+mn-ea"/>
              </a:rPr>
              <a:t> 작성 바랍니다</a:t>
            </a:r>
            <a:r>
              <a:rPr lang="en-US" altLang="ko-KR" sz="800" dirty="0">
                <a:latin typeface="+mn-ea"/>
              </a:rPr>
              <a:t>.</a:t>
            </a:r>
            <a:endParaRPr lang="ko-KR" altLang="en-US" sz="800" dirty="0">
              <a:latin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839C7F5-4801-4EAC-A763-001379D7AB37}"/>
              </a:ext>
            </a:extLst>
          </p:cNvPr>
          <p:cNvSpPr txBox="1"/>
          <p:nvPr/>
        </p:nvSpPr>
        <p:spPr>
          <a:xfrm>
            <a:off x="552450" y="6425629"/>
            <a:ext cx="1978427" cy="2532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>
                <a:latin typeface="+mn-ea"/>
              </a:rPr>
              <a:t>공백포함 </a:t>
            </a:r>
            <a:r>
              <a:rPr lang="en-US" altLang="ko-KR" sz="800" dirty="0">
                <a:latin typeface="+mn-ea"/>
              </a:rPr>
              <a:t>1000</a:t>
            </a:r>
            <a:r>
              <a:rPr lang="ko-KR" altLang="en-US" sz="800" dirty="0" err="1">
                <a:latin typeface="+mn-ea"/>
              </a:rPr>
              <a:t>자이내로</a:t>
            </a:r>
            <a:r>
              <a:rPr lang="ko-KR" altLang="en-US" sz="800" dirty="0">
                <a:latin typeface="+mn-ea"/>
              </a:rPr>
              <a:t> 작성 바랍니다</a:t>
            </a:r>
            <a:r>
              <a:rPr lang="en-US" altLang="ko-KR" sz="800" dirty="0">
                <a:latin typeface="+mn-ea"/>
              </a:rPr>
              <a:t>.</a:t>
            </a:r>
            <a:endParaRPr lang="ko-KR" altLang="en-US" sz="800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6975AB-AD72-49D7-B18E-C35596A13F85}"/>
              </a:ext>
            </a:extLst>
          </p:cNvPr>
          <p:cNvSpPr txBox="1"/>
          <p:nvPr/>
        </p:nvSpPr>
        <p:spPr>
          <a:xfrm>
            <a:off x="419868" y="2238031"/>
            <a:ext cx="6194324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*</a:t>
            </a:r>
            <a:r>
              <a:rPr lang="ko-KR" altLang="en-US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운영체제에 따라</a:t>
            </a:r>
            <a:r>
              <a:rPr lang="en-US" altLang="ko-KR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, </a:t>
            </a:r>
            <a:r>
              <a:rPr lang="ko-KR" altLang="en-US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표 크기와 입력 형태에 차이가 있을 수 있습니다</a:t>
            </a:r>
            <a:r>
              <a:rPr lang="en-US" altLang="ko-KR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. </a:t>
            </a:r>
            <a:r>
              <a:rPr lang="ko-KR" altLang="en-US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폰트 크기 및 글자</a:t>
            </a:r>
            <a:r>
              <a:rPr lang="en-US" altLang="ko-KR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 </a:t>
            </a:r>
            <a:r>
              <a:rPr lang="ko-KR" altLang="en-US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형식에 맞게 작성한다면 형태가 변경되어도 무관합니다</a:t>
            </a:r>
            <a:r>
              <a:rPr lang="en-US" altLang="ko-KR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.</a:t>
            </a:r>
            <a:r>
              <a:rPr lang="ko-KR" altLang="en-US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61094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5E3CF61-0D70-43DB-8A45-A8ACD80D489E}"/>
              </a:ext>
            </a:extLst>
          </p:cNvPr>
          <p:cNvSpPr txBox="1"/>
          <p:nvPr/>
        </p:nvSpPr>
        <p:spPr>
          <a:xfrm>
            <a:off x="492579" y="3524250"/>
            <a:ext cx="1922321" cy="2532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dirty="0">
                <a:latin typeface="+mn-ea"/>
              </a:rPr>
              <a:t>공백포함 </a:t>
            </a:r>
            <a:r>
              <a:rPr lang="en-US" altLang="ko-KR" sz="800" dirty="0">
                <a:latin typeface="+mn-ea"/>
              </a:rPr>
              <a:t>700</a:t>
            </a:r>
            <a:r>
              <a:rPr lang="ko-KR" altLang="en-US" sz="800" dirty="0" err="1">
                <a:latin typeface="+mn-ea"/>
              </a:rPr>
              <a:t>자이내로</a:t>
            </a:r>
            <a:r>
              <a:rPr lang="ko-KR" altLang="en-US" sz="800" dirty="0">
                <a:latin typeface="+mn-ea"/>
              </a:rPr>
              <a:t> 작성 바랍니다</a:t>
            </a:r>
            <a:r>
              <a:rPr lang="en-US" altLang="ko-KR" sz="800" dirty="0">
                <a:latin typeface="+mn-ea"/>
              </a:rPr>
              <a:t>.</a:t>
            </a:r>
            <a:endParaRPr lang="ko-KR" altLang="en-US" sz="800" dirty="0">
              <a:latin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F2FD40-399B-4012-B9FE-030771FF66DB}"/>
              </a:ext>
            </a:extLst>
          </p:cNvPr>
          <p:cNvSpPr txBox="1"/>
          <p:nvPr/>
        </p:nvSpPr>
        <p:spPr>
          <a:xfrm>
            <a:off x="419868" y="2238031"/>
            <a:ext cx="6194324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*</a:t>
            </a:r>
            <a:r>
              <a:rPr lang="ko-KR" altLang="en-US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운영체제에 따라</a:t>
            </a:r>
            <a:r>
              <a:rPr lang="en-US" altLang="ko-KR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, </a:t>
            </a:r>
            <a:r>
              <a:rPr lang="ko-KR" altLang="en-US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표 크기와 입력 형태에 차이가 있을 수 있습니다</a:t>
            </a:r>
            <a:r>
              <a:rPr lang="en-US" altLang="ko-KR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. </a:t>
            </a:r>
            <a:r>
              <a:rPr lang="ko-KR" altLang="en-US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폰트 크기 및 글자</a:t>
            </a:r>
            <a:r>
              <a:rPr lang="en-US" altLang="ko-KR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 </a:t>
            </a:r>
            <a:r>
              <a:rPr lang="ko-KR" altLang="en-US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형식에 맞게 작성한다면 형태가 변경되어도 무관합니다</a:t>
            </a:r>
            <a:r>
              <a:rPr lang="en-US" altLang="ko-KR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.</a:t>
            </a:r>
            <a:r>
              <a:rPr lang="ko-KR" altLang="en-US" sz="7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210 옴니고딕 040" panose="02020603020101020101" pitchFamily="18" charset="-127"/>
                <a:ea typeface="210 옴니고딕 040" panose="02020603020101020101" pitchFamily="18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433466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711</TotalTime>
  <Words>515</Words>
  <Application>Microsoft Office PowerPoint</Application>
  <PresentationFormat>A4 용지(210x297mm)</PresentationFormat>
  <Paragraphs>111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3" baseType="lpstr">
      <vt:lpstr>Calibri Light</vt:lpstr>
      <vt:lpstr>맑은 고딕</vt:lpstr>
      <vt:lpstr>210 옴니고딕 040</vt:lpstr>
      <vt:lpstr>Calibri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이하정</dc:creator>
  <cp:lastModifiedBy>이하정</cp:lastModifiedBy>
  <cp:revision>68</cp:revision>
  <cp:lastPrinted>2021-07-26T03:03:52Z</cp:lastPrinted>
  <dcterms:created xsi:type="dcterms:W3CDTF">2021-07-23T01:14:32Z</dcterms:created>
  <dcterms:modified xsi:type="dcterms:W3CDTF">2021-07-27T05:05:22Z</dcterms:modified>
</cp:coreProperties>
</file>